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5"/>
  </p:notesMasterIdLst>
  <p:handoutMasterIdLst>
    <p:handoutMasterId r:id="rId6"/>
  </p:handoutMasterIdLst>
  <p:sldIdLst>
    <p:sldId id="257" r:id="rId3"/>
    <p:sldId id="258" r:id="rId4"/>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51" autoAdjust="0"/>
    <p:restoredTop sz="94852" autoAdjust="0"/>
  </p:normalViewPr>
  <p:slideViewPr>
    <p:cSldViewPr snapToGrid="0" snapToObjects="1" showGuides="1">
      <p:cViewPr>
        <p:scale>
          <a:sx n="40" d="100"/>
          <a:sy n="40" d="100"/>
        </p:scale>
        <p:origin x="1136" y="416"/>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78170"/>
            <a:ext cx="21447761" cy="598230"/>
          </a:xfrm>
          <a:prstGeom prst="rect">
            <a:avLst/>
          </a:prstGeom>
        </p:spPr>
        <p:txBody>
          <a:bodyPr>
            <a:normAutofit/>
          </a:bodyPr>
          <a:lstStyle>
            <a:lvl1pPr marL="0" indent="0" algn="ctr">
              <a:buFontTx/>
              <a:buNone/>
              <a:defRPr sz="3840">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76400"/>
            <a:ext cx="21447761" cy="634555"/>
          </a:xfrm>
          <a:prstGeom prst="rect">
            <a:avLst/>
          </a:prstGeom>
        </p:spPr>
        <p:txBody>
          <a:bodyPr>
            <a:normAutofit/>
          </a:bodyPr>
          <a:lstStyle>
            <a:lvl1pPr marL="0" indent="0" algn="ctr">
              <a:buFontTx/>
              <a:buNone/>
              <a:defRPr sz="2987">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232386"/>
            <a:ext cx="21447761" cy="834414"/>
          </a:xfrm>
          <a:prstGeom prst="rect">
            <a:avLst/>
          </a:prstGeom>
        </p:spPr>
        <p:txBody>
          <a:bodyPr>
            <a:normAutofit/>
          </a:bodyPr>
          <a:lstStyle>
            <a:lvl1pPr marL="0" indent="0" algn="ctr">
              <a:buFontTx/>
              <a:buNone/>
              <a:defRPr sz="5120" b="1">
                <a:solidFill>
                  <a:schemeClr val="accent5">
                    <a:lumMod val="50000"/>
                  </a:schemeClr>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12" Type="http://schemas.openxmlformats.org/officeDocument/2006/relationships/image" Target="../media/image8.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hyperlink" Target="https://www.posterpresentations.com/research"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9595" y="16156941"/>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graphicFrame>
        <p:nvGraphicFramePr>
          <p:cNvPr id="9" name="Table 8">
            <a:extLst>
              <a:ext uri="{FF2B5EF4-FFF2-40B4-BE49-F238E27FC236}">
                <a16:creationId xmlns:a16="http://schemas.microsoft.com/office/drawing/2014/main" id="{990496E8-7D59-6D41-A2E7-5FB53D46499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C6C71B7-F70A-B149-A686-BA79F3018CF5}"/>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1">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2">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9595" y="16156941"/>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AD1267B8-6011-D34F-B1AF-A3C21B08B947}"/>
              </a:ext>
            </a:extLst>
          </p:cNvPr>
          <p:cNvSpPr>
            <a:spLocks noGrp="1"/>
          </p:cNvSpPr>
          <p:nvPr>
            <p:ph type="body" sz="quarter" idx="10"/>
          </p:nvPr>
        </p:nvSpPr>
        <p:spPr/>
        <p:txBody>
          <a:bodyPr/>
          <a:lstStyle/>
          <a:p>
            <a:endParaRPr lang="en-US"/>
          </a:p>
        </p:txBody>
      </p:sp>
      <p:sp>
        <p:nvSpPr>
          <p:cNvPr id="20" name="Text Placeholder 19">
            <a:extLst>
              <a:ext uri="{FF2B5EF4-FFF2-40B4-BE49-F238E27FC236}">
                <a16:creationId xmlns:a16="http://schemas.microsoft.com/office/drawing/2014/main" id="{8B921FF6-031D-4B4D-96DE-764D9A839443}"/>
              </a:ext>
            </a:extLst>
          </p:cNvPr>
          <p:cNvSpPr>
            <a:spLocks noGrp="1"/>
          </p:cNvSpPr>
          <p:nvPr>
            <p:ph type="body" sz="quarter" idx="11"/>
          </p:nvPr>
        </p:nvSpPr>
        <p:spPr/>
        <p:txBody>
          <a:bodyPr/>
          <a:lstStyle/>
          <a:p>
            <a:endParaRPr lang="en-US"/>
          </a:p>
        </p:txBody>
      </p:sp>
      <p:sp>
        <p:nvSpPr>
          <p:cNvPr id="21" name="Text Placeholder 20">
            <a:extLst>
              <a:ext uri="{FF2B5EF4-FFF2-40B4-BE49-F238E27FC236}">
                <a16:creationId xmlns:a16="http://schemas.microsoft.com/office/drawing/2014/main" id="{0BCCCD10-F719-5B45-B49C-B18B72BDAD1F}"/>
              </a:ext>
            </a:extLst>
          </p:cNvPr>
          <p:cNvSpPr>
            <a:spLocks noGrp="1"/>
          </p:cNvSpPr>
          <p:nvPr>
            <p:ph type="body" sz="quarter" idx="19"/>
          </p:nvPr>
        </p:nvSpPr>
        <p:spPr/>
        <p:txBody>
          <a:bodyPr/>
          <a:lstStyle/>
          <a:p>
            <a:endParaRPr lang="en-US"/>
          </a:p>
        </p:txBody>
      </p:sp>
      <p:sp>
        <p:nvSpPr>
          <p:cNvPr id="22" name="Text Placeholder 21">
            <a:extLst>
              <a:ext uri="{FF2B5EF4-FFF2-40B4-BE49-F238E27FC236}">
                <a16:creationId xmlns:a16="http://schemas.microsoft.com/office/drawing/2014/main" id="{79CA2E6A-EE01-964E-A84C-D27422C4632D}"/>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2D7A811D-0533-2C45-AB07-CD7F4BEF3406}"/>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F22C8BD5-9A63-B141-A45F-E6D788EE6617}"/>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B22D8123-AB3D-B144-A60D-E737A3023BBE}"/>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F7CB89A7-0596-9241-900C-34B4F968240A}"/>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CA6E4583-C327-6348-8310-A65708C08CCF}"/>
              </a:ext>
            </a:extLst>
          </p:cNvPr>
          <p:cNvSpPr>
            <a:spLocks noGrp="1"/>
          </p:cNvSpPr>
          <p:nvPr>
            <p:ph type="body" sz="quarter" idx="25"/>
          </p:nvPr>
        </p:nvSpPr>
        <p:spPr/>
        <p:txBody>
          <a:bodyPr/>
          <a:lstStyle/>
          <a:p>
            <a:endParaRPr lang="en-US"/>
          </a:p>
        </p:txBody>
      </p:sp>
      <p:sp>
        <p:nvSpPr>
          <p:cNvPr id="28" name="Text Placeholder 27">
            <a:extLst>
              <a:ext uri="{FF2B5EF4-FFF2-40B4-BE49-F238E27FC236}">
                <a16:creationId xmlns:a16="http://schemas.microsoft.com/office/drawing/2014/main" id="{8EE5A42B-0096-1848-A0A9-1A47C7BBFD95}"/>
              </a:ext>
            </a:extLst>
          </p:cNvPr>
          <p:cNvSpPr>
            <a:spLocks noGrp="1"/>
          </p:cNvSpPr>
          <p:nvPr>
            <p:ph type="body" sz="quarter" idx="26"/>
          </p:nvPr>
        </p:nvSpPr>
        <p:spPr/>
        <p:txBody>
          <a:bodyPr/>
          <a:lstStyle/>
          <a:p>
            <a:endParaRPr lang="en-US"/>
          </a:p>
        </p:txBody>
      </p:sp>
      <p:sp>
        <p:nvSpPr>
          <p:cNvPr id="29" name="Text Placeholder 28">
            <a:extLst>
              <a:ext uri="{FF2B5EF4-FFF2-40B4-BE49-F238E27FC236}">
                <a16:creationId xmlns:a16="http://schemas.microsoft.com/office/drawing/2014/main" id="{680F78EC-A366-1C4B-A1BA-253C63B086D6}"/>
              </a:ext>
            </a:extLst>
          </p:cNvPr>
          <p:cNvSpPr>
            <a:spLocks noGrp="1"/>
          </p:cNvSpPr>
          <p:nvPr>
            <p:ph type="body" sz="quarter" idx="27"/>
          </p:nvPr>
        </p:nvSpPr>
        <p:spPr/>
        <p:txBody>
          <a:bodyPr/>
          <a:lstStyle/>
          <a:p>
            <a:endParaRPr lang="en-US"/>
          </a:p>
        </p:txBody>
      </p:sp>
      <p:sp>
        <p:nvSpPr>
          <p:cNvPr id="30" name="Text Placeholder 29">
            <a:extLst>
              <a:ext uri="{FF2B5EF4-FFF2-40B4-BE49-F238E27FC236}">
                <a16:creationId xmlns:a16="http://schemas.microsoft.com/office/drawing/2014/main" id="{F18E50DD-D146-6F44-9F79-BD54AD8B5492}"/>
              </a:ext>
            </a:extLst>
          </p:cNvPr>
          <p:cNvSpPr>
            <a:spLocks noGrp="1"/>
          </p:cNvSpPr>
          <p:nvPr>
            <p:ph type="body" sz="quarter" idx="28"/>
          </p:nvPr>
        </p:nvSpPr>
        <p:spPr/>
        <p:txBody>
          <a:bodyPr/>
          <a:lstStyle/>
          <a:p>
            <a:endParaRPr lang="en-US"/>
          </a:p>
        </p:txBody>
      </p:sp>
      <p:sp>
        <p:nvSpPr>
          <p:cNvPr id="31" name="Text Placeholder 30">
            <a:extLst>
              <a:ext uri="{FF2B5EF4-FFF2-40B4-BE49-F238E27FC236}">
                <a16:creationId xmlns:a16="http://schemas.microsoft.com/office/drawing/2014/main" id="{9D74E188-4F19-2F4E-8120-A46501543EE2}"/>
              </a:ext>
            </a:extLst>
          </p:cNvPr>
          <p:cNvSpPr>
            <a:spLocks noGrp="1"/>
          </p:cNvSpPr>
          <p:nvPr>
            <p:ph type="body" sz="quarter" idx="29"/>
          </p:nvPr>
        </p:nvSpPr>
        <p:spPr/>
        <p:txBody>
          <a:bodyPr/>
          <a:lstStyle/>
          <a:p>
            <a:endParaRPr lang="en-US"/>
          </a:p>
        </p:txBody>
      </p:sp>
      <p:sp>
        <p:nvSpPr>
          <p:cNvPr id="32" name="Text Placeholder 31">
            <a:extLst>
              <a:ext uri="{FF2B5EF4-FFF2-40B4-BE49-F238E27FC236}">
                <a16:creationId xmlns:a16="http://schemas.microsoft.com/office/drawing/2014/main" id="{B954E681-7FAA-D440-9F05-E2EDB551DA0B}"/>
              </a:ext>
            </a:extLst>
          </p:cNvPr>
          <p:cNvSpPr>
            <a:spLocks noGrp="1"/>
          </p:cNvSpPr>
          <p:nvPr>
            <p:ph type="body" sz="quarter" idx="30"/>
          </p:nvPr>
        </p:nvSpPr>
        <p:spPr/>
        <p:txBody>
          <a:bodyPr/>
          <a:lstStyle/>
          <a:p>
            <a:endParaRPr lang="en-US"/>
          </a:p>
        </p:txBody>
      </p:sp>
      <p:sp>
        <p:nvSpPr>
          <p:cNvPr id="33" name="Text Placeholder 32">
            <a:extLst>
              <a:ext uri="{FF2B5EF4-FFF2-40B4-BE49-F238E27FC236}">
                <a16:creationId xmlns:a16="http://schemas.microsoft.com/office/drawing/2014/main" id="{8D863763-CD66-4048-A679-44CB7779F219}"/>
              </a:ext>
            </a:extLst>
          </p:cNvPr>
          <p:cNvSpPr>
            <a:spLocks noGrp="1"/>
          </p:cNvSpPr>
          <p:nvPr>
            <p:ph type="body" sz="quarter" idx="150"/>
          </p:nvPr>
        </p:nvSpPr>
        <p:spPr/>
        <p:txBody>
          <a:bodyPr>
            <a:normAutofit fontScale="92500" lnSpcReduction="10000"/>
          </a:bodyPr>
          <a:lstStyle/>
          <a:p>
            <a:endParaRPr lang="en-US"/>
          </a:p>
        </p:txBody>
      </p:sp>
      <p:sp>
        <p:nvSpPr>
          <p:cNvPr id="34" name="Text Placeholder 33">
            <a:extLst>
              <a:ext uri="{FF2B5EF4-FFF2-40B4-BE49-F238E27FC236}">
                <a16:creationId xmlns:a16="http://schemas.microsoft.com/office/drawing/2014/main" id="{7AD1A95B-93A4-4E49-A3AF-77478E679328}"/>
              </a:ext>
            </a:extLst>
          </p:cNvPr>
          <p:cNvSpPr>
            <a:spLocks noGrp="1"/>
          </p:cNvSpPr>
          <p:nvPr>
            <p:ph type="body" sz="quarter" idx="184"/>
          </p:nvPr>
        </p:nvSpPr>
        <p:spPr/>
        <p:txBody>
          <a:bodyPr/>
          <a:lstStyle/>
          <a:p>
            <a:endParaRPr lang="en-US"/>
          </a:p>
        </p:txBody>
      </p:sp>
      <p:sp>
        <p:nvSpPr>
          <p:cNvPr id="35" name="Text Placeholder 34">
            <a:extLst>
              <a:ext uri="{FF2B5EF4-FFF2-40B4-BE49-F238E27FC236}">
                <a16:creationId xmlns:a16="http://schemas.microsoft.com/office/drawing/2014/main" id="{A331A6B1-D9F5-594D-8E60-21088F1C0502}"/>
              </a:ext>
            </a:extLst>
          </p:cNvPr>
          <p:cNvSpPr>
            <a:spLocks noGrp="1"/>
          </p:cNvSpPr>
          <p:nvPr>
            <p:ph type="body" sz="quarter" idx="185"/>
          </p:nvPr>
        </p:nvSpPr>
        <p:spPr/>
        <p:txBody>
          <a:bodyPr>
            <a:normAutofit lnSpcReduction="10000"/>
          </a:bodyPr>
          <a:lstStyle/>
          <a:p>
            <a:endParaRPr lang="en-US"/>
          </a:p>
        </p:txBody>
      </p:sp>
    </p:spTree>
    <p:extLst>
      <p:ext uri="{BB962C8B-B14F-4D97-AF65-F5344CB8AC3E}">
        <p14:creationId xmlns:p14="http://schemas.microsoft.com/office/powerpoint/2010/main" val="521769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C4F039-7ACD-1D4D-AA22-C5A6E54F661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0BA8355F-82DA-BE43-9B38-A00B2A5AC2A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6AA847D9-F337-0441-93EB-D09044E0C22E}"/>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904FA42-A715-8041-85E2-6C5B332CDEC1}"/>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6EC5AFF-FAF2-4945-B22B-DE954FA3CE23}"/>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CE8EC8D6-4D94-D040-A58F-CE175FAB780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DD73C58-E99C-4648-849B-7E7C7F2E205B}"/>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0119BC58-5B29-A441-BDD5-48DC22F67B9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E694B163-B914-6345-82FA-0C4D53EA6204}"/>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4F71944-41FC-BB4A-AA78-C47B78EA1091}"/>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053059C3-8B67-F84B-841D-46FBACD76863}"/>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CFA6DD0F-FEEB-5F4A-9B8E-D4B493C1BB22}"/>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1ECDF9BA-E230-B14B-8AC4-55FE8790B047}"/>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219652B6-77E6-4D43-BBBB-84E6B6782AF7}"/>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D17F1113-A002-A44A-A884-EE5F7175AA8E}"/>
              </a:ext>
            </a:extLst>
          </p:cNvPr>
          <p:cNvSpPr>
            <a:spLocks noGrp="1"/>
          </p:cNvSpPr>
          <p:nvPr>
            <p:ph type="body" sz="quarter" idx="150"/>
          </p:nvPr>
        </p:nvSpPr>
        <p:spPr/>
        <p:txBody>
          <a:bodyPr>
            <a:normAutofit fontScale="92500" lnSpcReduction="10000"/>
          </a:bodyPr>
          <a:lstStyle/>
          <a:p>
            <a:endParaRPr lang="en-US"/>
          </a:p>
        </p:txBody>
      </p:sp>
      <p:sp>
        <p:nvSpPr>
          <p:cNvPr id="17" name="Text Placeholder 16">
            <a:extLst>
              <a:ext uri="{FF2B5EF4-FFF2-40B4-BE49-F238E27FC236}">
                <a16:creationId xmlns:a16="http://schemas.microsoft.com/office/drawing/2014/main" id="{D87FAC43-6847-AC4B-9B61-2D7EB36E2600}"/>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D9339BEA-F8DF-FF41-A7C6-3E9D4B49E2A8}"/>
              </a:ext>
            </a:extLst>
          </p:cNvPr>
          <p:cNvSpPr>
            <a:spLocks noGrp="1"/>
          </p:cNvSpPr>
          <p:nvPr>
            <p:ph type="body" sz="quarter" idx="185"/>
          </p:nvPr>
        </p:nvSpPr>
        <p:spPr/>
        <p:txBody>
          <a:bodyPr>
            <a:normAutofit lnSpcReduction="10000"/>
          </a:bodyPr>
          <a:lstStyle/>
          <a:p>
            <a:endParaRPr lang="en-US"/>
          </a:p>
        </p:txBody>
      </p:sp>
    </p:spTree>
    <p:extLst>
      <p:ext uri="{BB962C8B-B14F-4D97-AF65-F5344CB8AC3E}">
        <p14:creationId xmlns:p14="http://schemas.microsoft.com/office/powerpoint/2010/main" val="2612277304"/>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1527</TotalTime>
  <Words>0</Words>
  <Application>Microsoft Macintosh PowerPoint</Application>
  <PresentationFormat>Custom</PresentationFormat>
  <Paragraphs>0</Paragraphs>
  <Slides>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vt:i4>
      </vt:variant>
    </vt:vector>
  </HeadingPairs>
  <TitlesOfParts>
    <vt:vector size="9" baseType="lpstr">
      <vt:lpstr>Arial</vt:lpstr>
      <vt:lpstr>Arial Black</vt:lpstr>
      <vt:lpstr>Calibri</vt:lpstr>
      <vt:lpstr>Times New Roman</vt:lpstr>
      <vt:lpstr>Trebuchet MS</vt:lpstr>
      <vt:lpstr>36x60 Template</vt:lpstr>
      <vt:lpstr>Without guides</vt:lpstr>
      <vt:lpstr>PowerPoint Presentation</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Microsoft Office User</cp:lastModifiedBy>
  <cp:revision>45</cp:revision>
  <dcterms:created xsi:type="dcterms:W3CDTF">2012-02-06T18:46:22Z</dcterms:created>
  <dcterms:modified xsi:type="dcterms:W3CDTF">2022-01-06T17:43:42Z</dcterms:modified>
  <cp:category>Research poster templates </cp:category>
</cp:coreProperties>
</file>