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20" d="100"/>
          <a:sy n="120" d="100"/>
        </p:scale>
        <p:origin x="-1422" y="-54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E35DD35C-83EB-45B2-BA50-08F04227D19B}" type="datetimeFigureOut">
              <a:rPr lang="en-US" smtClean="0"/>
              <a:t>3/15/2019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E9434EBE-F5B9-44A1-82C5-27F6770F86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85881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E35DD35C-83EB-45B2-BA50-08F04227D19B}" type="datetimeFigureOut">
              <a:rPr lang="en-US" smtClean="0"/>
              <a:t>3/15/2019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E9434EBE-F5B9-44A1-82C5-27F6770F86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12075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E35DD35C-83EB-45B2-BA50-08F04227D19B}" type="datetimeFigureOut">
              <a:rPr lang="en-US" smtClean="0"/>
              <a:t>3/15/2019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E9434EBE-F5B9-44A1-82C5-27F6770F86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15812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E35DD35C-83EB-45B2-BA50-08F04227D19B}" type="datetimeFigureOut">
              <a:rPr lang="en-US" smtClean="0"/>
              <a:t>3/15/2019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E9434EBE-F5B9-44A1-82C5-27F6770F86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91238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E35DD35C-83EB-45B2-BA50-08F04227D19B}" type="datetimeFigureOut">
              <a:rPr lang="en-US" smtClean="0"/>
              <a:t>3/15/2019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E9434EBE-F5B9-44A1-82C5-27F6770F86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60070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E35DD35C-83EB-45B2-BA50-08F04227D19B}" type="datetimeFigureOut">
              <a:rPr lang="en-US" smtClean="0"/>
              <a:t>3/15/2019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E9434EBE-F5B9-44A1-82C5-27F6770F86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56077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E35DD35C-83EB-45B2-BA50-08F04227D19B}" type="datetimeFigureOut">
              <a:rPr lang="en-US" smtClean="0"/>
              <a:t>3/15/2019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E9434EBE-F5B9-44A1-82C5-27F6770F86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08314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E35DD35C-83EB-45B2-BA50-08F04227D19B}" type="datetimeFigureOut">
              <a:rPr lang="en-US" smtClean="0"/>
              <a:t>3/15/2019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E9434EBE-F5B9-44A1-82C5-27F6770F86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64328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E35DD35C-83EB-45B2-BA50-08F04227D19B}" type="datetimeFigureOut">
              <a:rPr lang="en-US" smtClean="0"/>
              <a:t>3/15/2019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E9434EBE-F5B9-44A1-82C5-27F6770F86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46265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E35DD35C-83EB-45B2-BA50-08F04227D19B}" type="datetimeFigureOut">
              <a:rPr lang="en-US" smtClean="0"/>
              <a:t>3/15/2019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E9434EBE-F5B9-44A1-82C5-27F6770F86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74648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E35DD35C-83EB-45B2-BA50-08F04227D19B}" type="datetimeFigureOut">
              <a:rPr lang="en-US" smtClean="0"/>
              <a:t>3/15/2019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E9434EBE-F5B9-44A1-82C5-27F6770F86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74648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457700"/>
            <a:ext cx="9144000" cy="685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33866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168816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928522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928522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928522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928522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On-screen Show (16:9)</PresentationFormat>
  <Paragraphs>0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Gigante, Stacey</dc:creator>
  <cp:lastModifiedBy>Gigante, Stacey</cp:lastModifiedBy>
  <cp:revision>2</cp:revision>
  <dcterms:created xsi:type="dcterms:W3CDTF">2019-03-15T17:28:00Z</dcterms:created>
  <dcterms:modified xsi:type="dcterms:W3CDTF">2019-03-15T18:15:35Z</dcterms:modified>
</cp:coreProperties>
</file>