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8276" autoAdjust="0"/>
    <p:restoredTop sz="79260" autoAdjust="0"/>
  </p:normalViewPr>
  <p:slideViewPr>
    <p:cSldViewPr snapToGrid="0">
      <p:cViewPr varScale="1">
        <p:scale>
          <a:sx n="94" d="100"/>
          <a:sy n="94" d="100"/>
        </p:scale>
        <p:origin x="224" y="496"/>
      </p:cViewPr>
      <p:guideLst/>
    </p:cSldViewPr>
  </p:slideViewPr>
  <p:outlineViewPr>
    <p:cViewPr>
      <p:scale>
        <a:sx n="33" d="100"/>
        <a:sy n="33" d="100"/>
      </p:scale>
      <p:origin x="0" y="-407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32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A2284-0E2E-4BE1-830F-FCD808CCC761}" type="datetimeFigureOut">
              <a:rPr lang="en-US" smtClean="0"/>
              <a:t>1/23/20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438A-754B-4B17-B1EA-3A8F0F98C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0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438A-754B-4B17-B1EA-3A8F0F98C9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1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59590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 choose a new slide layout, click the arrow under the New Slide button. This opens a menu of other options.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25942"/>
            <a:ext cx="2743200" cy="365125"/>
          </a:xfrm>
          <a:prstGeom prst="rect">
            <a:avLst/>
          </a:prstGeom>
        </p:spPr>
        <p:txBody>
          <a:bodyPr/>
          <a:lstStyle/>
          <a:p>
            <a:fld id="{D8655223-B64C-4F59-9355-887D6969A50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5082" y="5959010"/>
            <a:ext cx="3755205" cy="898989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10600" y="6225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655223-B64C-4F59-9355-887D6969A50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-63798" y="5959010"/>
            <a:ext cx="12314274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1" y="6284896"/>
            <a:ext cx="3292617" cy="2472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16BBFE-BA6F-C34B-9178-CB1062222E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02778" y="6219220"/>
            <a:ext cx="2523614" cy="4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2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0" y="5948736"/>
            <a:ext cx="12192000" cy="9092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25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655223-B64C-4F59-9355-887D6969A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6353" y="5957423"/>
            <a:ext cx="3746503" cy="893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1" y="6271476"/>
            <a:ext cx="3360648" cy="2523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432565-00A7-8745-8C54-D85B02661A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6426" y="6225942"/>
            <a:ext cx="2523614" cy="4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8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7903" y="5955958"/>
            <a:ext cx="3742384" cy="90045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9590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25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8655223-B64C-4F59-9355-887D6969A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-63798" y="5959010"/>
            <a:ext cx="12314274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1" y="6284896"/>
            <a:ext cx="3292617" cy="247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7030BD-9B70-914E-9A6F-5BC776D1AF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02778" y="6219220"/>
            <a:ext cx="2523614" cy="4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57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7903" y="5955958"/>
            <a:ext cx="3742384" cy="90045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25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8655223-B64C-4F59-9355-887D6969A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1" y="6284896"/>
            <a:ext cx="3292617" cy="247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BFE45E-174E-B44A-89DF-912F56813F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02778" y="6219220"/>
            <a:ext cx="2523614" cy="4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7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0" y="5948736"/>
            <a:ext cx="12192000" cy="9092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7903" y="5948736"/>
            <a:ext cx="3742384" cy="90767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25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8655223-B64C-4F59-9355-887D6969A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1" y="6271476"/>
            <a:ext cx="3360648" cy="2523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15AE12-666D-AD46-8851-180C2CCFE5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6426" y="6225942"/>
            <a:ext cx="2523614" cy="4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05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5544" y="5960076"/>
            <a:ext cx="3756455" cy="89792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9590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25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655223-B64C-4F59-9355-887D6969A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-63798" y="5959010"/>
            <a:ext cx="12314274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1" y="6284896"/>
            <a:ext cx="3292617" cy="247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AEA8CB-2BD1-F84E-85DE-1A22783665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02778" y="6219220"/>
            <a:ext cx="2523614" cy="4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48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5544" y="5960076"/>
            <a:ext cx="3756455" cy="89792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25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655223-B64C-4F59-9355-887D6969A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1" y="6284896"/>
            <a:ext cx="3292617" cy="247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C3FC93-D447-0A4E-9CF5-DF262125FA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02778" y="6219220"/>
            <a:ext cx="2523614" cy="4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01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0" y="5948736"/>
            <a:ext cx="12192000" cy="9092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5544" y="5947720"/>
            <a:ext cx="3756455" cy="91028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25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655223-B64C-4F59-9355-887D6969A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1" y="6271476"/>
            <a:ext cx="3360648" cy="2523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63275A-C984-724D-A65B-AA6F3EE7D1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6426" y="6225942"/>
            <a:ext cx="2523614" cy="4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8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59590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25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655223-B64C-4F59-9355-887D6969A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To choose a new slide layout: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r>
              <a:rPr lang="en-US" b="1" dirty="0"/>
              <a:t>Click the arrow below the New Slide button, this opens a menu of other options</a:t>
            </a:r>
          </a:p>
          <a:p>
            <a:pPr lvl="1"/>
            <a:r>
              <a:rPr lang="en-US" dirty="0"/>
              <a:t>This opens a menu of other options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5082" y="5959010"/>
            <a:ext cx="3755205" cy="898989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-61137" y="5959010"/>
            <a:ext cx="12314274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73" y="6284896"/>
            <a:ext cx="3292617" cy="247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C6E892-08EC-7545-94DF-C091E211B6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02778" y="6219220"/>
            <a:ext cx="2523614" cy="4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5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5082" y="5959010"/>
            <a:ext cx="3755205" cy="8989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25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655223-B64C-4F59-9355-887D6969A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1" y="6284896"/>
            <a:ext cx="3292617" cy="247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FCB2F-F8B9-1B49-9288-3097035900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02778" y="6219220"/>
            <a:ext cx="2523614" cy="4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9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0" y="5948736"/>
            <a:ext cx="12192000" cy="9092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5082" y="5948736"/>
            <a:ext cx="3755205" cy="90926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25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655223-B64C-4F59-9355-887D6969A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1" y="6271476"/>
            <a:ext cx="3360648" cy="252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2F8942-B234-5D47-83AB-7CDB0DE014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6426" y="6225942"/>
            <a:ext cx="2523614" cy="4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59590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6"/>
          <a:stretch/>
        </p:blipFill>
        <p:spPr>
          <a:xfrm>
            <a:off x="8424338" y="5948737"/>
            <a:ext cx="3772799" cy="90926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25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655223-B64C-4F59-9355-887D6969A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-63798" y="5959010"/>
            <a:ext cx="12314274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1" y="6284896"/>
            <a:ext cx="3292617" cy="247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A6CEBC-616E-AA40-A666-BEDE3FDC8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02778" y="6219220"/>
            <a:ext cx="2523614" cy="4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1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6"/>
          <a:stretch/>
        </p:blipFill>
        <p:spPr>
          <a:xfrm>
            <a:off x="8424338" y="5948737"/>
            <a:ext cx="3772799" cy="90926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25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655223-B64C-4F59-9355-887D6969A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0" y="7688760"/>
            <a:ext cx="1219713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1" y="6284896"/>
            <a:ext cx="3292617" cy="247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ABCDD-E6A1-5543-9CD2-6BB4E73297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02778" y="6219220"/>
            <a:ext cx="2523614" cy="4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7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0" y="5948736"/>
            <a:ext cx="12192000" cy="9092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6"/>
          <a:stretch/>
        </p:blipFill>
        <p:spPr>
          <a:xfrm>
            <a:off x="8424338" y="5948737"/>
            <a:ext cx="3772799" cy="90926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25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655223-B64C-4F59-9355-887D6969A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0" y="7688760"/>
            <a:ext cx="1219713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1" y="6271476"/>
            <a:ext cx="3360648" cy="252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D8F35B-1D28-644B-90A6-8B10A20A4B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6426" y="6225942"/>
            <a:ext cx="2523614" cy="4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1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6353" y="5957423"/>
            <a:ext cx="3746503" cy="89380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9590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25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655223-B64C-4F59-9355-887D6969A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-63798" y="5959010"/>
            <a:ext cx="12314274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3" y="6268632"/>
            <a:ext cx="3725851" cy="279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B8108B-05A9-4B42-AC3B-C69AAE9FB9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02778" y="6219220"/>
            <a:ext cx="2523614" cy="4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9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6353" y="5957423"/>
            <a:ext cx="3746503" cy="89380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25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655223-B64C-4F59-9355-887D6969A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1" y="6284896"/>
            <a:ext cx="3292617" cy="247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A2B19F-1BFD-564C-9305-A738F1B953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02778" y="6219220"/>
            <a:ext cx="2523614" cy="4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6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785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2" r:id="rId5"/>
    <p:sldLayoutId id="2147483654" r:id="rId6"/>
    <p:sldLayoutId id="2147483658" r:id="rId7"/>
    <p:sldLayoutId id="2147483651" r:id="rId8"/>
    <p:sldLayoutId id="2147483655" r:id="rId9"/>
    <p:sldLayoutId id="2147483659" r:id="rId10"/>
    <p:sldLayoutId id="2147483652" r:id="rId11"/>
    <p:sldLayoutId id="2147483656" r:id="rId12"/>
    <p:sldLayoutId id="2147483660" r:id="rId13"/>
    <p:sldLayoutId id="2147483653" r:id="rId14"/>
    <p:sldLayoutId id="2147483657" r:id="rId15"/>
    <p:sldLayoutId id="214748366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73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1B6E6"/>
      </a:accent1>
      <a:accent2>
        <a:srgbClr val="003087"/>
      </a:accent2>
      <a:accent3>
        <a:srgbClr val="C5B9AC"/>
      </a:accent3>
      <a:accent4>
        <a:srgbClr val="6E7CA0"/>
      </a:accent4>
      <a:accent5>
        <a:srgbClr val="007396"/>
      </a:accent5>
      <a:accent6>
        <a:srgbClr val="7396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</Words>
  <Application>Microsoft Macintosh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Wingdings</vt:lpstr>
      <vt:lpstr>Arial</vt:lpstr>
      <vt:lpstr>Calibri Light</vt:lpstr>
      <vt:lpstr>Office Theme</vt:lpstr>
      <vt:lpstr>PowerPoint Presentation</vt:lpstr>
    </vt:vector>
  </TitlesOfParts>
  <Company>Boston Children's Hospital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Gracey, Fawn</dc:creator>
  <cp:lastModifiedBy>Microsoft Office User</cp:lastModifiedBy>
  <cp:revision>141</cp:revision>
  <dcterms:created xsi:type="dcterms:W3CDTF">2019-10-07T18:30:06Z</dcterms:created>
  <dcterms:modified xsi:type="dcterms:W3CDTF">2020-01-23T20:15:07Z</dcterms:modified>
</cp:coreProperties>
</file>