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55" r:id="rId2"/>
    <p:sldId id="458" r:id="rId3"/>
    <p:sldId id="420" r:id="rId4"/>
    <p:sldId id="422" r:id="rId5"/>
    <p:sldId id="423" r:id="rId6"/>
    <p:sldId id="444" r:id="rId7"/>
    <p:sldId id="496" r:id="rId8"/>
    <p:sldId id="446" r:id="rId9"/>
    <p:sldId id="487" r:id="rId10"/>
    <p:sldId id="484" r:id="rId11"/>
    <p:sldId id="485" r:id="rId12"/>
    <p:sldId id="486" r:id="rId13"/>
    <p:sldId id="488" r:id="rId14"/>
    <p:sldId id="491" r:id="rId15"/>
    <p:sldId id="492" r:id="rId16"/>
    <p:sldId id="489" r:id="rId17"/>
    <p:sldId id="490" r:id="rId18"/>
    <p:sldId id="493" r:id="rId19"/>
    <p:sldId id="494" r:id="rId20"/>
    <p:sldId id="526" r:id="rId21"/>
    <p:sldId id="387" r:id="rId22"/>
    <p:sldId id="429" r:id="rId23"/>
    <p:sldId id="447" r:id="rId24"/>
    <p:sldId id="381" r:id="rId25"/>
    <p:sldId id="528" r:id="rId26"/>
    <p:sldId id="303" r:id="rId27"/>
    <p:sldId id="402" r:id="rId28"/>
    <p:sldId id="465" r:id="rId29"/>
    <p:sldId id="464" r:id="rId30"/>
    <p:sldId id="463" r:id="rId31"/>
    <p:sldId id="462" r:id="rId32"/>
    <p:sldId id="461" r:id="rId33"/>
    <p:sldId id="529" r:id="rId34"/>
    <p:sldId id="404" r:id="rId35"/>
    <p:sldId id="405" r:id="rId36"/>
    <p:sldId id="408" r:id="rId37"/>
    <p:sldId id="412" r:id="rId38"/>
    <p:sldId id="407" r:id="rId39"/>
    <p:sldId id="414" r:id="rId40"/>
    <p:sldId id="415" r:id="rId41"/>
    <p:sldId id="416" r:id="rId42"/>
    <p:sldId id="417" r:id="rId43"/>
    <p:sldId id="530" r:id="rId44"/>
    <p:sldId id="478" r:id="rId45"/>
    <p:sldId id="531" r:id="rId46"/>
    <p:sldId id="515" r:id="rId47"/>
    <p:sldId id="516" r:id="rId48"/>
    <p:sldId id="475" r:id="rId49"/>
    <p:sldId id="472" r:id="rId50"/>
    <p:sldId id="477" r:id="rId51"/>
    <p:sldId id="474" r:id="rId52"/>
    <p:sldId id="440" r:id="rId53"/>
  </p:sldIdLst>
  <p:sldSz cx="12192000" cy="6858000"/>
  <p:notesSz cx="92233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Grieco" initials="A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595959"/>
    <a:srgbClr val="C149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6405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-4476"/>
    </p:cViewPr>
  </p:sorterViewPr>
  <p:notesViewPr>
    <p:cSldViewPr snapToGrid="0">
      <p:cViewPr varScale="1">
        <p:scale>
          <a:sx n="97" d="100"/>
          <a:sy n="97" d="100"/>
        </p:scale>
        <p:origin x="23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3561808919701"/>
          <c:y val="1.60148410299805E-3"/>
          <c:w val="0.70450623801152101"/>
          <c:h val="0.82374797304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137431827</c:v>
                </c:pt>
                <c:pt idx="1">
                  <c:v>120762070</c:v>
                </c:pt>
                <c:pt idx="2">
                  <c:v>100529004</c:v>
                </c:pt>
                <c:pt idx="3">
                  <c:v>81136168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8-A444-83EE-C14BAA56B9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145731397</c:v>
                </c:pt>
                <c:pt idx="1">
                  <c:v>108125259</c:v>
                </c:pt>
                <c:pt idx="2">
                  <c:v>108784288</c:v>
                </c:pt>
                <c:pt idx="3" formatCode="0">
                  <c:v>54675595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8-A444-83EE-C14BAA56B9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155691457</c:v>
                </c:pt>
                <c:pt idx="1">
                  <c:v>119124819</c:v>
                </c:pt>
                <c:pt idx="2">
                  <c:v>111477556</c:v>
                </c:pt>
                <c:pt idx="3" formatCode="#,##0">
                  <c:v>56804964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8-A444-83EE-C14BAA56B9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162420296</c:v>
                </c:pt>
                <c:pt idx="1">
                  <c:v>143071265</c:v>
                </c:pt>
                <c:pt idx="2">
                  <c:v>119253658</c:v>
                </c:pt>
                <c:pt idx="3" formatCode="#,##0">
                  <c:v>68676522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8-A444-83EE-C14BAA56B9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EF5-1E45-8195-E0C9EEFCFF8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F5-1E45-8195-E0C9EEFCFF8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EF5-1E45-8195-E0C9EEFCFF8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F5-1E45-8195-E0C9EEFCFF84}"/>
              </c:ext>
            </c:extLst>
          </c:dPt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188219321</c:v>
                </c:pt>
                <c:pt idx="1">
                  <c:v>162330649</c:v>
                </c:pt>
                <c:pt idx="2">
                  <c:v>142985696</c:v>
                </c:pt>
                <c:pt idx="3" formatCode="#,##0">
                  <c:v>85507467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8-A444-83EE-C14BAA56B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35188584"/>
        <c:axId val="-2135184920"/>
      </c:barChart>
      <c:catAx>
        <c:axId val="-213518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35184920"/>
        <c:crosses val="autoZero"/>
        <c:auto val="1"/>
        <c:lblAlgn val="ctr"/>
        <c:lblOffset val="100"/>
        <c:noMultiLvlLbl val="0"/>
      </c:catAx>
      <c:valAx>
        <c:axId val="-2135184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51885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217331308848527"/>
                <c:y val="0.33809536486515401"/>
              </c:manualLayout>
            </c:layout>
            <c:txPr>
              <a:bodyPr/>
              <a:lstStyle/>
              <a:p>
                <a:pPr>
                  <a:defRPr b="0" i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870700763509506E-2"/>
          <c:y val="0.17492357514944701"/>
          <c:w val="6.0323308029305002E-2"/>
          <c:h val="0.50633314823140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200">
                <a:solidFill>
                  <a:srgbClr val="595959"/>
                </a:solidFill>
              </a:defRPr>
            </a:pPr>
            <a:r>
              <a:rPr lang="en-US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Research Expenditures FY19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0504431946006799"/>
          <c:y val="9.6119913500976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4904386951631"/>
          <c:y val="0.19235032202454261"/>
          <c:w val="0.87205478008301296"/>
          <c:h val="0.60727612218837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NIH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0-0B8B-5844-956A-07815956F921}"/>
              </c:ext>
            </c:extLst>
          </c:dPt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151174216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F-6243-AFAB-70B216BD2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Non-Federal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151854439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F-6243-AFAB-70B216BD2C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Indirect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106509039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8F-6243-AFAB-70B216BD2C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409537694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8F-6243-AFAB-70B216BD2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133753464"/>
        <c:axId val="-2133756792"/>
      </c:barChart>
      <c:catAx>
        <c:axId val="-2133753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chemeClr val="bg1"/>
                </a:solidFill>
              </a:defRPr>
            </a:pPr>
            <a:endParaRPr lang="en-US"/>
          </a:p>
        </c:txPr>
        <c:crossAx val="-2133756792"/>
        <c:crosses val="autoZero"/>
        <c:auto val="1"/>
        <c:lblAlgn val="ctr"/>
        <c:lblOffset val="100"/>
        <c:noMultiLvlLbl val="0"/>
      </c:catAx>
      <c:valAx>
        <c:axId val="-2133756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3753464"/>
        <c:crosses val="autoZero"/>
        <c:crossBetween val="between"/>
        <c:dispUnits>
          <c:builtInUnit val="millions"/>
          <c:dispUnitsLbl/>
        </c:dispUnits>
      </c:valAx>
    </c:plotArea>
    <c:plotVisOnly val="1"/>
    <c:dispBlanksAs val="gap"/>
    <c:showDLblsOverMax val="0"/>
  </c:chart>
  <c:txPr>
    <a:bodyPr/>
    <a:lstStyle/>
    <a:p>
      <a:pPr>
        <a:defRPr sz="1400" b="1" baseline="0">
          <a:solidFill>
            <a:schemeClr val="bg1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2032082562104E-2"/>
          <c:y val="4.0948037197177801E-2"/>
          <c:w val="0.80501618711088696"/>
          <c:h val="0.86803847684594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A-9A47-A249-DFC543E2EC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595959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Free-standing children’s hospitals</c:v>
                </c:pt>
                <c:pt idx="1">
                  <c:v>Joint children’s hospitals</c:v>
                </c:pt>
                <c:pt idx="2">
                  <c:v>Other urban major teaching hospitals</c:v>
                </c:pt>
                <c:pt idx="3">
                  <c:v>Other urban hospitals</c:v>
                </c:pt>
                <c:pt idx="4">
                  <c:v>Rural hospitals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5.48</c:v>
                </c:pt>
                <c:pt idx="1">
                  <c:v>2.0699999999999998</c:v>
                </c:pt>
                <c:pt idx="2">
                  <c:v>1.27</c:v>
                </c:pt>
                <c:pt idx="3">
                  <c:v>0.86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A-9A47-A249-DFC543E2E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-2037253352"/>
        <c:axId val="-2071606696"/>
      </c:barChart>
      <c:catAx>
        <c:axId val="-203725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71606696"/>
        <c:crosses val="autoZero"/>
        <c:auto val="1"/>
        <c:lblAlgn val="ctr"/>
        <c:lblOffset val="100"/>
        <c:noMultiLvlLbl val="0"/>
      </c:catAx>
      <c:valAx>
        <c:axId val="-2071606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3725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A-6844-B3FB-12A0AC2C57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A-6844-B3FB-12A0AC2C57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A-6844-B3FB-12A0AC2C57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A-6844-B3FB-12A0AC2C574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A-6844-B3FB-12A0AC2C5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-32"/>
        <c:axId val="-2128894008"/>
        <c:axId val="-2128890744"/>
      </c:barChart>
      <c:catAx>
        <c:axId val="-2128894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28890744"/>
        <c:crosses val="autoZero"/>
        <c:auto val="1"/>
        <c:lblAlgn val="ctr"/>
        <c:lblOffset val="100"/>
        <c:noMultiLvlLbl val="0"/>
      </c:catAx>
      <c:valAx>
        <c:axId val="-2128890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8894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 b="0" i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93753581797401E-2"/>
          <c:y val="0.28254429171215001"/>
          <c:w val="0.965448006824428"/>
          <c:h val="0.5203585247179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Boston Children's</c:v>
                </c:pt>
              </c:strCache>
            </c:strRef>
          </c:tx>
          <c:spPr>
            <a:solidFill>
              <a:srgbClr val="41B6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5-6443-81EA-51252B1CD8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Peers</c:v>
                </c:pt>
              </c:strCache>
            </c:strRef>
          </c:tx>
          <c:spPr>
            <a:solidFill>
              <a:srgbClr val="0030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</c:v>
                </c:pt>
                <c:pt idx="1">
                  <c:v>20.6</c:v>
                </c:pt>
                <c:pt idx="2">
                  <c:v>15.5</c:v>
                </c:pt>
                <c:pt idx="3">
                  <c:v>27.9</c:v>
                </c:pt>
                <c:pt idx="4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5-6443-81EA-51252B1C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60993976"/>
        <c:axId val="-2057619144"/>
      </c:barChart>
      <c:catAx>
        <c:axId val="-206099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57619144"/>
        <c:crosses val="autoZero"/>
        <c:auto val="1"/>
        <c:lblAlgn val="ctr"/>
        <c:lblOffset val="100"/>
        <c:noMultiLvlLbl val="0"/>
      </c:catAx>
      <c:valAx>
        <c:axId val="-20576191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-206099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2067783386787"/>
          <c:y val="2.8959734433088899E-2"/>
          <c:w val="0.38400815123599602"/>
          <c:h val="0.1802584332016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F7F7F"/>
              </a:solidFill>
              <a:latin typeface="+mn-lt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  <c:pt idx="4">
                  <c:v>26</c:v>
                </c:pt>
                <c:pt idx="5">
                  <c:v>0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7-1345-9441-F3884BA0F0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</c:v>
                </c:pt>
                <c:pt idx="1">
                  <c:v>14</c:v>
                </c:pt>
                <c:pt idx="2">
                  <c:v>0</c:v>
                </c:pt>
                <c:pt idx="3">
                  <c:v>11</c:v>
                </c:pt>
                <c:pt idx="4">
                  <c:v>19</c:v>
                </c:pt>
                <c:pt idx="5">
                  <c:v>0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7-1345-9441-F3884BA0F0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17</c:v>
                </c:pt>
                <c:pt idx="1">
                  <c:v>15</c:v>
                </c:pt>
                <c:pt idx="2">
                  <c:v>2</c:v>
                </c:pt>
                <c:pt idx="3">
                  <c:v>19</c:v>
                </c:pt>
                <c:pt idx="4">
                  <c:v>16</c:v>
                </c:pt>
                <c:pt idx="5">
                  <c:v>0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7-1345-9441-F3884BA0F0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36</c:v>
                </c:pt>
                <c:pt idx="1">
                  <c:v>9</c:v>
                </c:pt>
                <c:pt idx="2">
                  <c:v>1</c:v>
                </c:pt>
                <c:pt idx="3">
                  <c:v>18</c:v>
                </c:pt>
                <c:pt idx="4">
                  <c:v>12</c:v>
                </c:pt>
                <c:pt idx="5">
                  <c:v>1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77-1345-9441-F3884BA0F0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17</c:v>
                </c:pt>
                <c:pt idx="1">
                  <c:v>10</c:v>
                </c:pt>
                <c:pt idx="2">
                  <c:v>1</c:v>
                </c:pt>
                <c:pt idx="3">
                  <c:v>21</c:v>
                </c:pt>
                <c:pt idx="4">
                  <c:v>19</c:v>
                </c:pt>
                <c:pt idx="5">
                  <c:v>0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7-1345-9441-F3884BA0F0B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14</c:v>
                </c:pt>
                <c:pt idx="1">
                  <c:v>3</c:v>
                </c:pt>
                <c:pt idx="2">
                  <c:v>0</c:v>
                </c:pt>
                <c:pt idx="3">
                  <c:v>14</c:v>
                </c:pt>
                <c:pt idx="4">
                  <c:v>14</c:v>
                </c:pt>
                <c:pt idx="5">
                  <c:v>0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77-1345-9441-F3884BA0F0B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Pub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125</c:v>
                </c:pt>
                <c:pt idx="1">
                  <c:v>65</c:v>
                </c:pt>
                <c:pt idx="2">
                  <c:v>4</c:v>
                </c:pt>
                <c:pt idx="3">
                  <c:v>83</c:v>
                </c:pt>
                <c:pt idx="4">
                  <c:v>106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77-1345-9441-F3884BA0F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100"/>
        <c:axId val="-2128684008"/>
        <c:axId val="-2128680872"/>
      </c:barChart>
      <c:catAx>
        <c:axId val="-2128684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8680872"/>
        <c:crosses val="autoZero"/>
        <c:auto val="1"/>
        <c:lblAlgn val="ctr"/>
        <c:lblOffset val="100"/>
        <c:noMultiLvlLbl val="0"/>
      </c:catAx>
      <c:valAx>
        <c:axId val="-2128680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868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17315370631697"/>
          <c:y val="0.27611923509561298"/>
          <c:w val="9.4814853462653059E-2"/>
          <c:h val="0.57633267716535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="0" i="0">
          <a:latin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 i="0">
                <a:solidFill>
                  <a:srgbClr val="595959"/>
                </a:solidFill>
                <a:latin typeface="Arial"/>
                <a:cs typeface="Arial"/>
              </a:defRPr>
            </a:pPr>
            <a:r>
              <a:rPr lang="en-US" b="0" i="0" dirty="0">
                <a:latin typeface="Calibri" panose="020F0502020204030204" pitchFamily="34" charset="0"/>
                <a:cs typeface="Calibri" panose="020F0502020204030204" pitchFamily="34" charset="0"/>
              </a:rPr>
              <a:t>Outcomes Prevented, % of Encounters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Outcomes Prevented, % of Encounters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PCP Visit</c:v>
                </c:pt>
                <c:pt idx="1">
                  <c:v>NP Call</c:v>
                </c:pt>
                <c:pt idx="2">
                  <c:v>Urology Visit</c:v>
                </c:pt>
                <c:pt idx="3">
                  <c:v>Visit to Another BCH Subspecialty</c:v>
                </c:pt>
                <c:pt idx="4">
                  <c:v>ED Visit</c:v>
                </c:pt>
                <c:pt idx="5">
                  <c:v>MD Call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0.05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E-AC45-A0F4-3B121D7086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2115915528"/>
        <c:axId val="-2119228280"/>
      </c:barChart>
      <c:catAx>
        <c:axId val="2115915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19228280"/>
        <c:crosses val="autoZero"/>
        <c:auto val="1"/>
        <c:lblAlgn val="ctr"/>
        <c:lblOffset val="100"/>
        <c:noMultiLvlLbl val="0"/>
      </c:catAx>
      <c:valAx>
        <c:axId val="-21192282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5915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Boston Children’s </a:t>
            </a:r>
          </a:p>
          <a:p>
            <a:pPr>
              <a:defRPr sz="2400" b="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pediatric emergency volume </a:t>
            </a:r>
            <a:b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by BCH-staffed location</a:t>
            </a:r>
            <a:r>
              <a:rPr lang="en-US" sz="1800" b="0" i="0" baseline="5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1245045456274499"/>
          <c:y val="0.384243462815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507343707901102"/>
          <c:y val="0.15559624223608501"/>
          <c:w val="0.39291348613082"/>
          <c:h val="0.77776946559929705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A-D349-85D5-057F7222EC4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A-D349-85D5-057F7222EC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DA-D349-85D5-057F7222EC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DA-D349-85D5-057F7222EC4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DA-D349-85D5-057F7222EC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DA-D349-85D5-057F7222EC48}"/>
              </c:ext>
            </c:extLst>
          </c:dPt>
          <c:dLbls>
            <c:dLbl>
              <c:idx val="0"/>
              <c:layout>
                <c:manualLayout>
                  <c:x val="-2.5563989951020299E-2"/>
                  <c:y val="-0.370681478121580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rgbClr val="00308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500" b="0" i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Boston Children's Hospital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03087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A-D349-85D5-057F7222EC48}"/>
                </c:ext>
              </c:extLst>
            </c:dLbl>
            <c:dLbl>
              <c:idx val="1"/>
              <c:layout>
                <c:manualLayout>
                  <c:x val="3.8648267635417302E-2"/>
                  <c:y val="-0.12301038827293399"/>
                </c:manualLayout>
              </c:layout>
              <c:tx>
                <c:rich>
                  <a:bodyPr/>
                  <a:lstStyle/>
                  <a:p>
                    <a:fld id="{B452AC09-5B3F-AC44-AC97-82F3BA46CFDB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DA-D349-85D5-057F7222EC48}"/>
                </c:ext>
              </c:extLst>
            </c:dLbl>
            <c:dLbl>
              <c:idx val="2"/>
              <c:layout>
                <c:manualLayout>
                  <c:x val="4.74305517902004E-2"/>
                  <c:y val="-9.0177901967300897E-2"/>
                </c:manualLayout>
              </c:layout>
              <c:tx>
                <c:rich>
                  <a:bodyPr/>
                  <a:lstStyle/>
                  <a:p>
                    <a:fld id="{251F54B0-07A5-DA4C-800F-260ED3E4AC66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DA-D349-85D5-057F7222EC48}"/>
                </c:ext>
              </c:extLst>
            </c:dLbl>
            <c:dLbl>
              <c:idx val="3"/>
              <c:layout>
                <c:manualLayout>
                  <c:x val="6.4743172658099701E-2"/>
                  <c:y val="-6.4257142680544305E-2"/>
                </c:manualLayout>
              </c:layout>
              <c:tx>
                <c:rich>
                  <a:bodyPr/>
                  <a:lstStyle/>
                  <a:p>
                    <a:fld id="{70077DA7-DB46-064D-938B-E00E938E017F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DA-D349-85D5-057F7222EC48}"/>
                </c:ext>
              </c:extLst>
            </c:dLbl>
            <c:dLbl>
              <c:idx val="4"/>
              <c:layout>
                <c:manualLayout>
                  <c:x val="8.1590847476007006E-2"/>
                  <c:y val="5.8911572970616203E-3"/>
                </c:manualLayout>
              </c:layout>
              <c:tx>
                <c:rich>
                  <a:bodyPr/>
                  <a:lstStyle/>
                  <a:p>
                    <a:fld id="{9597E991-CF37-1043-958F-58A8BC5C0CF1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DA-D349-85D5-057F7222EC48}"/>
                </c:ext>
              </c:extLst>
            </c:dLbl>
            <c:dLbl>
              <c:idx val="5"/>
              <c:layout>
                <c:manualLayout>
                  <c:x val="8.3025538144553601E-2"/>
                  <c:y val="9.62026628477913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DA-D349-85D5-057F7222E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EDlocations!$A$2:$A$6</c:f>
              <c:strCache>
                <c:ptCount val="5"/>
                <c:pt idx="0">
                  <c:v>Boston Children's Hospital</c:v>
                </c:pt>
                <c:pt idx="1">
                  <c:v>Winchester</c:v>
                </c:pt>
                <c:pt idx="2">
                  <c:v>Beverly</c:v>
                </c:pt>
                <c:pt idx="3">
                  <c:v>Milford</c:v>
                </c:pt>
                <c:pt idx="4">
                  <c:v>St. Luke's</c:v>
                </c:pt>
              </c:strCache>
            </c:strRef>
          </c:cat>
          <c:val>
            <c:numRef>
              <c:f>EDlocations!$C$2:$C$6</c:f>
              <c:numCache>
                <c:formatCode>0%</c:formatCode>
                <c:ptCount val="5"/>
                <c:pt idx="0">
                  <c:v>0.51282051282051277</c:v>
                </c:pt>
                <c:pt idx="1">
                  <c:v>4.4999999999999998E-2</c:v>
                </c:pt>
                <c:pt idx="2">
                  <c:v>0.06</c:v>
                </c:pt>
                <c:pt idx="3">
                  <c:v>6.5000000000000002E-2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DA-D349-85D5-057F7222E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8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Medicaid Pediatric Risk Patients </a:t>
            </a:r>
          </a:p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Med/Surg</a:t>
            </a:r>
          </a:p>
        </c:rich>
      </c:tx>
      <c:layout>
        <c:manualLayout>
          <c:xMode val="edge"/>
          <c:yMode val="edge"/>
          <c:x val="0.30689705355543601"/>
          <c:y val="2.32853760626152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850790065825"/>
          <c:y val="0.259930550184372"/>
          <c:w val="0.85471328278927095"/>
          <c:h val="0.71874934080935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13.11</c:v>
                </c:pt>
                <c:pt idx="1">
                  <c:v>17.77</c:v>
                </c:pt>
                <c:pt idx="2">
                  <c:v>20.88</c:v>
                </c:pt>
                <c:pt idx="3">
                  <c:v>19.72</c:v>
                </c:pt>
                <c:pt idx="4">
                  <c:v>18.62</c:v>
                </c:pt>
                <c:pt idx="5">
                  <c:v>17.559999999999999</c:v>
                </c:pt>
                <c:pt idx="6">
                  <c:v>17.54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D-2D4F-87F0-1C3F2C57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Actual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18.010000000000002</c:v>
                </c:pt>
                <c:pt idx="1">
                  <c:v>16.809999999999999</c:v>
                </c:pt>
                <c:pt idx="2">
                  <c:v>19.329999999999998</c:v>
                </c:pt>
                <c:pt idx="3">
                  <c:v>18.78</c:v>
                </c:pt>
                <c:pt idx="4">
                  <c:v>19.25</c:v>
                </c:pt>
                <c:pt idx="5">
                  <c:v>18.440000000000001</c:v>
                </c:pt>
                <c:pt idx="6">
                  <c:v>18.82</c:v>
                </c:pt>
                <c:pt idx="7">
                  <c:v>18.059999999999999</c:v>
                </c:pt>
                <c:pt idx="8">
                  <c:v>17.899999999999999</c:v>
                </c:pt>
                <c:pt idx="9">
                  <c:v>18.11</c:v>
                </c:pt>
                <c:pt idx="10">
                  <c:v>18.7</c:v>
                </c:pt>
                <c:pt idx="11">
                  <c:v>19.25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D-2D4F-87F0-1C3F2C572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26.96</c:v>
                </c:pt>
                <c:pt idx="1">
                  <c:v>22.67</c:v>
                </c:pt>
                <c:pt idx="2">
                  <c:v>22.51</c:v>
                </c:pt>
                <c:pt idx="3">
                  <c:v>20.56</c:v>
                </c:pt>
                <c:pt idx="4">
                  <c:v>20.85</c:v>
                </c:pt>
                <c:pt idx="5">
                  <c:v>19.850000000000001</c:v>
                </c:pt>
                <c:pt idx="6">
                  <c:v>18.149999999999999</c:v>
                </c:pt>
                <c:pt idx="7">
                  <c:v>18.29</c:v>
                </c:pt>
                <c:pt idx="8">
                  <c:v>18.46</c:v>
                </c:pt>
                <c:pt idx="9">
                  <c:v>18.96</c:v>
                </c:pt>
                <c:pt idx="10">
                  <c:v>19.27</c:v>
                </c:pt>
                <c:pt idx="11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D-2D4F-87F0-1C3F2C57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9375704"/>
        <c:axId val="-2059372088"/>
      </c:lineChart>
      <c:catAx>
        <c:axId val="-20593757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2088"/>
        <c:crosses val="max"/>
        <c:auto val="1"/>
        <c:lblAlgn val="ctr"/>
        <c:lblOffset val="100"/>
        <c:noMultiLvlLbl val="0"/>
      </c:catAx>
      <c:valAx>
        <c:axId val="-2059372088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595959"/>
                    </a:solidFill>
                  </a:rPr>
                  <a:t>YTD</a:t>
                </a:r>
                <a:r>
                  <a:rPr lang="en-US" baseline="0" dirty="0">
                    <a:solidFill>
                      <a:srgbClr val="595959"/>
                    </a:solidFill>
                  </a:rPr>
                  <a:t> Atrius admits per 1000</a:t>
                </a:r>
                <a:endParaRPr lang="en-US" dirty="0">
                  <a:solidFill>
                    <a:srgbClr val="595959"/>
                  </a:solidFill>
                </a:endParaRPr>
              </a:p>
            </c:rich>
          </c:tx>
          <c:layout>
            <c:manualLayout>
              <c:xMode val="edge"/>
              <c:yMode val="edge"/>
              <c:x val="6.6643437667920497E-3"/>
              <c:y val="0.401431567639313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570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75995663453788298"/>
          <c:y val="0.79083692351580404"/>
          <c:w val="0.237600297499104"/>
          <c:h val="0.178049277828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94C2F-8811-4B24-B98A-147064672A1A}" type="doc">
      <dgm:prSet loTypeId="urn:microsoft.com/office/officeart/2005/8/layout/pyramid1" loCatId="pyramid" qsTypeId="urn:microsoft.com/office/officeart/2005/8/quickstyle/simple1" qsCatId="simple" csTypeId="urn:microsoft.com/office/officeart/2005/8/colors/accent4_4" csCatId="accent4" phldr="1"/>
      <dgm:spPr/>
    </dgm:pt>
    <dgm:pt modelId="{A370FBDE-4135-458A-AAD8-9346B4C569A7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750C8-AA94-4384-9676-6BE498EF0684}" type="par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6BCC3-977D-444F-A482-1FC7CC4D32AA}" type="sib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0E5D6-3682-4E2D-A2DC-B032FFD00D3C}">
      <dgm:prSet phldrT="[Text]" custT="1"/>
      <dgm:spPr>
        <a:solidFill>
          <a:schemeClr val="accent4">
            <a:alpha val="75000"/>
          </a:schemeClr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B51659-359C-4143-B65B-F5ED6027212A}" type="sib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8384C-C394-4A20-84C3-C48754CC575A}" type="par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37D36-56E2-47C8-AE7D-E0361F4E0F60}">
      <dgm:prSet phldrT="[Text]" custT="1"/>
      <dgm:spPr>
        <a:solidFill>
          <a:schemeClr val="accent4"/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2313AA-537C-43D9-B754-AFE50BA88F67}" type="sib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90C8B-61F5-45E0-B5EB-8CFD12DDB37D}" type="par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1A474-E966-4F33-903C-AE7A1124884C}" type="pres">
      <dgm:prSet presAssocID="{CA094C2F-8811-4B24-B98A-147064672A1A}" presName="Name0" presStyleCnt="0">
        <dgm:presLayoutVars>
          <dgm:dir/>
          <dgm:animLvl val="lvl"/>
          <dgm:resizeHandles val="exact"/>
        </dgm:presLayoutVars>
      </dgm:prSet>
      <dgm:spPr/>
    </dgm:pt>
    <dgm:pt modelId="{7D01E23B-A4E0-4125-AA55-C9710D51015F}" type="pres">
      <dgm:prSet presAssocID="{A370FBDE-4135-458A-AAD8-9346B4C569A7}" presName="Name8" presStyleCnt="0"/>
      <dgm:spPr/>
    </dgm:pt>
    <dgm:pt modelId="{4881AEA1-22F4-4576-AFA2-A8642F5C7AE8}" type="pres">
      <dgm:prSet presAssocID="{A370FBDE-4135-458A-AAD8-9346B4C569A7}" presName="level" presStyleLbl="node1" presStyleIdx="0" presStyleCnt="3" custScaleY="636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58F2B-D9AB-4BB5-B740-320E40D75F58}" type="pres">
      <dgm:prSet presAssocID="{A370FBDE-4135-458A-AAD8-9346B4C569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B694B-20DA-496A-A353-5D5169E936A0}" type="pres">
      <dgm:prSet presAssocID="{18D0E5D6-3682-4E2D-A2DC-B032FFD00D3C}" presName="Name8" presStyleCnt="0"/>
      <dgm:spPr/>
    </dgm:pt>
    <dgm:pt modelId="{3B027EA8-6BC9-414D-BF61-A3E61540FB68}" type="pres">
      <dgm:prSet presAssocID="{18D0E5D6-3682-4E2D-A2DC-B032FFD00D3C}" presName="level" presStyleLbl="node1" presStyleIdx="1" presStyleCnt="3" custScaleY="536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CF9D0-250C-4A32-991B-20005B1F222D}" type="pres">
      <dgm:prSet presAssocID="{18D0E5D6-3682-4E2D-A2DC-B032FFD00D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DF76A-49F6-4CD4-9EE3-E17738852C63}" type="pres">
      <dgm:prSet presAssocID="{10037D36-56E2-47C8-AE7D-E0361F4E0F60}" presName="Name8" presStyleCnt="0"/>
      <dgm:spPr/>
    </dgm:pt>
    <dgm:pt modelId="{880FA82B-B149-4CA5-828B-A05D05F0AB29}" type="pres">
      <dgm:prSet presAssocID="{10037D36-56E2-47C8-AE7D-E0361F4E0F60}" presName="level" presStyleLbl="node1" presStyleIdx="2" presStyleCnt="3" custLinFactNeighborX="-365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CD299-145D-4EF1-A650-0C7C5C758B47}" type="pres">
      <dgm:prSet presAssocID="{10037D36-56E2-47C8-AE7D-E0361F4E0F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EF26A-C796-C441-9936-1614C4100D86}" type="presOf" srcId="{10037D36-56E2-47C8-AE7D-E0361F4E0F60}" destId="{880FA82B-B149-4CA5-828B-A05D05F0AB29}" srcOrd="0" destOrd="0" presId="urn:microsoft.com/office/officeart/2005/8/layout/pyramid1"/>
    <dgm:cxn modelId="{C0C8979D-1EB0-6E40-A41D-FAAD54875635}" type="presOf" srcId="{10037D36-56E2-47C8-AE7D-E0361F4E0F60}" destId="{BAFCD299-145D-4EF1-A650-0C7C5C758B47}" srcOrd="1" destOrd="0" presId="urn:microsoft.com/office/officeart/2005/8/layout/pyramid1"/>
    <dgm:cxn modelId="{E8CBAB8D-5A3F-D949-8213-6120547B956E}" type="presOf" srcId="{CA094C2F-8811-4B24-B98A-147064672A1A}" destId="{FD61A474-E966-4F33-903C-AE7A1124884C}" srcOrd="0" destOrd="0" presId="urn:microsoft.com/office/officeart/2005/8/layout/pyramid1"/>
    <dgm:cxn modelId="{81276681-4058-A24B-9CBD-6B19A0FE8EF0}" type="presOf" srcId="{18D0E5D6-3682-4E2D-A2DC-B032FFD00D3C}" destId="{9C8CF9D0-250C-4A32-991B-20005B1F222D}" srcOrd="1" destOrd="0" presId="urn:microsoft.com/office/officeart/2005/8/layout/pyramid1"/>
    <dgm:cxn modelId="{9687CA48-78C3-4B31-87BD-8D21D2B6FE2A}" srcId="{CA094C2F-8811-4B24-B98A-147064672A1A}" destId="{10037D36-56E2-47C8-AE7D-E0361F4E0F60}" srcOrd="2" destOrd="0" parTransId="{FB590C8B-61F5-45E0-B5EB-8CFD12DDB37D}" sibTransId="{6E2313AA-537C-43D9-B754-AFE50BA88F67}"/>
    <dgm:cxn modelId="{EE049481-EA2A-2048-B2AE-59D4C7007130}" type="presOf" srcId="{A370FBDE-4135-458A-AAD8-9346B4C569A7}" destId="{4881AEA1-22F4-4576-AFA2-A8642F5C7AE8}" srcOrd="0" destOrd="0" presId="urn:microsoft.com/office/officeart/2005/8/layout/pyramid1"/>
    <dgm:cxn modelId="{AC8E340D-EE58-B64B-A028-7565F130A626}" type="presOf" srcId="{A370FBDE-4135-458A-AAD8-9346B4C569A7}" destId="{B7B58F2B-D9AB-4BB5-B740-320E40D75F58}" srcOrd="1" destOrd="0" presId="urn:microsoft.com/office/officeart/2005/8/layout/pyramid1"/>
    <dgm:cxn modelId="{EB95C8A1-217F-42E4-BFEB-BB1E76264503}" srcId="{CA094C2F-8811-4B24-B98A-147064672A1A}" destId="{A370FBDE-4135-458A-AAD8-9346B4C569A7}" srcOrd="0" destOrd="0" parTransId="{37D750C8-AA94-4384-9676-6BE498EF0684}" sibTransId="{44B6BCC3-977D-444F-A482-1FC7CC4D32AA}"/>
    <dgm:cxn modelId="{5D063CA3-64E7-498C-BA7A-A4B73BC5A06B}" srcId="{CA094C2F-8811-4B24-B98A-147064672A1A}" destId="{18D0E5D6-3682-4E2D-A2DC-B032FFD00D3C}" srcOrd="1" destOrd="0" parTransId="{47E8384C-C394-4A20-84C3-C48754CC575A}" sibTransId="{EBB51659-359C-4143-B65B-F5ED6027212A}"/>
    <dgm:cxn modelId="{81B465AD-EF1E-F64C-BB6B-760D36B4D7B4}" type="presOf" srcId="{18D0E5D6-3682-4E2D-A2DC-B032FFD00D3C}" destId="{3B027EA8-6BC9-414D-BF61-A3E61540FB68}" srcOrd="0" destOrd="0" presId="urn:microsoft.com/office/officeart/2005/8/layout/pyramid1"/>
    <dgm:cxn modelId="{DF9FA75B-E0B1-2740-B523-2F0329EF59A4}" type="presParOf" srcId="{FD61A474-E966-4F33-903C-AE7A1124884C}" destId="{7D01E23B-A4E0-4125-AA55-C9710D51015F}" srcOrd="0" destOrd="0" presId="urn:microsoft.com/office/officeart/2005/8/layout/pyramid1"/>
    <dgm:cxn modelId="{77CEC6E6-232C-7A44-B90B-F8F9B3DE2792}" type="presParOf" srcId="{7D01E23B-A4E0-4125-AA55-C9710D51015F}" destId="{4881AEA1-22F4-4576-AFA2-A8642F5C7AE8}" srcOrd="0" destOrd="0" presId="urn:microsoft.com/office/officeart/2005/8/layout/pyramid1"/>
    <dgm:cxn modelId="{3E3F33F6-0837-D548-BC67-AACF1B10DDF8}" type="presParOf" srcId="{7D01E23B-A4E0-4125-AA55-C9710D51015F}" destId="{B7B58F2B-D9AB-4BB5-B740-320E40D75F58}" srcOrd="1" destOrd="0" presId="urn:microsoft.com/office/officeart/2005/8/layout/pyramid1"/>
    <dgm:cxn modelId="{71BC08E1-BD20-3D46-8E45-4959EB4CA1A9}" type="presParOf" srcId="{FD61A474-E966-4F33-903C-AE7A1124884C}" destId="{B3EB694B-20DA-496A-A353-5D5169E936A0}" srcOrd="1" destOrd="0" presId="urn:microsoft.com/office/officeart/2005/8/layout/pyramid1"/>
    <dgm:cxn modelId="{27601B93-34DA-AF40-A639-AC4FB9668460}" type="presParOf" srcId="{B3EB694B-20DA-496A-A353-5D5169E936A0}" destId="{3B027EA8-6BC9-414D-BF61-A3E61540FB68}" srcOrd="0" destOrd="0" presId="urn:microsoft.com/office/officeart/2005/8/layout/pyramid1"/>
    <dgm:cxn modelId="{2A8F3EDB-749C-694B-951F-F88216084D53}" type="presParOf" srcId="{B3EB694B-20DA-496A-A353-5D5169E936A0}" destId="{9C8CF9D0-250C-4A32-991B-20005B1F222D}" srcOrd="1" destOrd="0" presId="urn:microsoft.com/office/officeart/2005/8/layout/pyramid1"/>
    <dgm:cxn modelId="{4E626921-44A1-0A46-B44D-5CF20C017735}" type="presParOf" srcId="{FD61A474-E966-4F33-903C-AE7A1124884C}" destId="{69FDF76A-49F6-4CD4-9EE3-E17738852C63}" srcOrd="2" destOrd="0" presId="urn:microsoft.com/office/officeart/2005/8/layout/pyramid1"/>
    <dgm:cxn modelId="{418B2D2D-8C23-E747-958D-320FE80E9C1C}" type="presParOf" srcId="{69FDF76A-49F6-4CD4-9EE3-E17738852C63}" destId="{880FA82B-B149-4CA5-828B-A05D05F0AB29}" srcOrd="0" destOrd="0" presId="urn:microsoft.com/office/officeart/2005/8/layout/pyramid1"/>
    <dgm:cxn modelId="{A5520FBD-B860-E845-9AFF-DBF1E69809DD}" type="presParOf" srcId="{69FDF76A-49F6-4CD4-9EE3-E17738852C63}" destId="{BAFCD299-145D-4EF1-A650-0C7C5C758B4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3E1D4-C8F7-4EF4-A0F6-29BAB897DF33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548229-DF41-47D9-8165-109B0274A72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gm:t>
    </dgm:pt>
    <dgm:pt modelId="{0E7A67B8-D26E-4313-B1B2-4704ECB95BB6}" type="parTrans" cxnId="{CFF43EB4-CAB8-4555-AA98-598D57C4022C}">
      <dgm:prSet/>
      <dgm:spPr/>
      <dgm:t>
        <a:bodyPr/>
        <a:lstStyle/>
        <a:p>
          <a:endParaRPr lang="en-US"/>
        </a:p>
      </dgm:t>
    </dgm:pt>
    <dgm:pt modelId="{F3242D40-3A4A-4FA1-97A9-C0798176D43A}" type="sibTrans" cxnId="{CFF43EB4-CAB8-4555-AA98-598D57C4022C}">
      <dgm:prSet/>
      <dgm:spPr/>
      <dgm:t>
        <a:bodyPr/>
        <a:lstStyle/>
        <a:p>
          <a:endParaRPr lang="en-US"/>
        </a:p>
      </dgm:t>
    </dgm:pt>
    <dgm:pt modelId="{9141E5CF-2702-40EB-B727-746B7235A28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gm:t>
    </dgm:pt>
    <dgm:pt modelId="{7805D6C2-26A5-4233-B0CA-832447AAD54D}" type="parTrans" cxnId="{5EB6753A-796B-4321-9696-F28F270E17B8}">
      <dgm:prSet/>
      <dgm:spPr/>
      <dgm:t>
        <a:bodyPr/>
        <a:lstStyle/>
        <a:p>
          <a:endParaRPr lang="en-US"/>
        </a:p>
      </dgm:t>
    </dgm:pt>
    <dgm:pt modelId="{9A866D38-1130-465F-87AD-AB9D31EC645A}" type="sibTrans" cxnId="{5EB6753A-796B-4321-9696-F28F270E17B8}">
      <dgm:prSet/>
      <dgm:spPr/>
      <dgm:t>
        <a:bodyPr/>
        <a:lstStyle/>
        <a:p>
          <a:endParaRPr lang="en-US"/>
        </a:p>
      </dgm:t>
    </dgm:pt>
    <dgm:pt modelId="{487BE55B-F7F9-4FCB-9E38-AA55F1291A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gm:t>
    </dgm:pt>
    <dgm:pt modelId="{130AC697-ABBD-4A51-BCA6-6F854BA9F2D7}" type="parTrans" cxnId="{93D38E53-E7F4-4EA4-8A4B-984417D020C0}">
      <dgm:prSet/>
      <dgm:spPr/>
      <dgm:t>
        <a:bodyPr/>
        <a:lstStyle/>
        <a:p>
          <a:endParaRPr lang="en-US"/>
        </a:p>
      </dgm:t>
    </dgm:pt>
    <dgm:pt modelId="{82ABF818-F60C-4EBD-9325-03E5A53C92E4}" type="sibTrans" cxnId="{93D38E53-E7F4-4EA4-8A4B-984417D020C0}">
      <dgm:prSet/>
      <dgm:spPr/>
      <dgm:t>
        <a:bodyPr/>
        <a:lstStyle/>
        <a:p>
          <a:endParaRPr lang="en-US"/>
        </a:p>
      </dgm:t>
    </dgm:pt>
    <dgm:pt modelId="{57C2CDE2-4557-4E8B-B494-AA1AE9BFA34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gm:t>
    </dgm:pt>
    <dgm:pt modelId="{458EF0FE-936C-48F5-A363-B670E7502ABD}" type="parTrans" cxnId="{A157030D-8EBB-4DB0-A018-F65EBC809DBE}">
      <dgm:prSet/>
      <dgm:spPr/>
      <dgm:t>
        <a:bodyPr/>
        <a:lstStyle/>
        <a:p>
          <a:endParaRPr lang="en-US"/>
        </a:p>
      </dgm:t>
    </dgm:pt>
    <dgm:pt modelId="{93E22655-C106-4C9C-A444-E4611B1EA926}" type="sibTrans" cxnId="{A157030D-8EBB-4DB0-A018-F65EBC809DBE}">
      <dgm:prSet/>
      <dgm:spPr/>
      <dgm:t>
        <a:bodyPr/>
        <a:lstStyle/>
        <a:p>
          <a:endParaRPr lang="en-US"/>
        </a:p>
      </dgm:t>
    </dgm:pt>
    <dgm:pt modelId="{387EB435-4B50-415E-A76E-B707F1AF799E}" type="pres">
      <dgm:prSet presAssocID="{1083E1D4-C8F7-4EF4-A0F6-29BAB897DF3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782100-9165-4C06-88C9-EB72CF9600CA}" type="pres">
      <dgm:prSet presAssocID="{1083E1D4-C8F7-4EF4-A0F6-29BAB897DF33}" presName="comp1" presStyleCnt="0"/>
      <dgm:spPr/>
    </dgm:pt>
    <dgm:pt modelId="{F1FA8505-3339-41AD-B0F5-7D23CC11BF68}" type="pres">
      <dgm:prSet presAssocID="{1083E1D4-C8F7-4EF4-A0F6-29BAB897DF33}" presName="circle1" presStyleLbl="node1" presStyleIdx="0" presStyleCnt="4"/>
      <dgm:spPr/>
      <dgm:t>
        <a:bodyPr/>
        <a:lstStyle/>
        <a:p>
          <a:endParaRPr lang="en-US"/>
        </a:p>
      </dgm:t>
    </dgm:pt>
    <dgm:pt modelId="{536572DC-D96B-49B1-8614-9A23654A4D19}" type="pres">
      <dgm:prSet presAssocID="{1083E1D4-C8F7-4EF4-A0F6-29BAB897DF3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2F4C4-077C-44D9-927B-57A3F4D92B9E}" type="pres">
      <dgm:prSet presAssocID="{1083E1D4-C8F7-4EF4-A0F6-29BAB897DF33}" presName="comp2" presStyleCnt="0"/>
      <dgm:spPr/>
    </dgm:pt>
    <dgm:pt modelId="{9147A52C-E483-4062-948F-66C71FD53FB5}" type="pres">
      <dgm:prSet presAssocID="{1083E1D4-C8F7-4EF4-A0F6-29BAB897DF33}" presName="circle2" presStyleLbl="node1" presStyleIdx="1" presStyleCnt="4"/>
      <dgm:spPr/>
      <dgm:t>
        <a:bodyPr/>
        <a:lstStyle/>
        <a:p>
          <a:endParaRPr lang="en-US"/>
        </a:p>
      </dgm:t>
    </dgm:pt>
    <dgm:pt modelId="{12D27C20-73FA-4F4E-8F0D-F032EC5E4AD6}" type="pres">
      <dgm:prSet presAssocID="{1083E1D4-C8F7-4EF4-A0F6-29BAB897DF3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E13FB-1039-4F5D-B1E9-FB9E79EBE9E9}" type="pres">
      <dgm:prSet presAssocID="{1083E1D4-C8F7-4EF4-A0F6-29BAB897DF33}" presName="comp3" presStyleCnt="0"/>
      <dgm:spPr/>
    </dgm:pt>
    <dgm:pt modelId="{DF7DBCDA-908C-4008-B1C0-300351820B98}" type="pres">
      <dgm:prSet presAssocID="{1083E1D4-C8F7-4EF4-A0F6-29BAB897DF33}" presName="circle3" presStyleLbl="node1" presStyleIdx="2" presStyleCnt="4"/>
      <dgm:spPr/>
      <dgm:t>
        <a:bodyPr/>
        <a:lstStyle/>
        <a:p>
          <a:endParaRPr lang="en-US"/>
        </a:p>
      </dgm:t>
    </dgm:pt>
    <dgm:pt modelId="{4CA32976-6B65-479E-AC87-231C3F3A5DF2}" type="pres">
      <dgm:prSet presAssocID="{1083E1D4-C8F7-4EF4-A0F6-29BAB897DF3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4D2D5-E1E0-41F3-BDD2-600FCEF897B8}" type="pres">
      <dgm:prSet presAssocID="{1083E1D4-C8F7-4EF4-A0F6-29BAB897DF33}" presName="comp4" presStyleCnt="0"/>
      <dgm:spPr/>
    </dgm:pt>
    <dgm:pt modelId="{9AB14293-D49D-4833-9E3E-CA127E9172B8}" type="pres">
      <dgm:prSet presAssocID="{1083E1D4-C8F7-4EF4-A0F6-29BAB897DF33}" presName="circle4" presStyleLbl="node1" presStyleIdx="3" presStyleCnt="4"/>
      <dgm:spPr/>
      <dgm:t>
        <a:bodyPr/>
        <a:lstStyle/>
        <a:p>
          <a:endParaRPr lang="en-US"/>
        </a:p>
      </dgm:t>
    </dgm:pt>
    <dgm:pt modelId="{C67ADC08-FA1C-4716-A92B-047E7449F8F1}" type="pres">
      <dgm:prSet presAssocID="{1083E1D4-C8F7-4EF4-A0F6-29BAB897DF3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AA453-024D-584A-9059-7E9410289D02}" type="presOf" srcId="{1083E1D4-C8F7-4EF4-A0F6-29BAB897DF33}" destId="{387EB435-4B50-415E-A76E-B707F1AF799E}" srcOrd="0" destOrd="0" presId="urn:microsoft.com/office/officeart/2005/8/layout/venn2"/>
    <dgm:cxn modelId="{6C3F441A-716C-4544-9BC9-F2C80FE28646}" type="presOf" srcId="{57C2CDE2-4557-4E8B-B494-AA1AE9BFA347}" destId="{C67ADC08-FA1C-4716-A92B-047E7449F8F1}" srcOrd="1" destOrd="0" presId="urn:microsoft.com/office/officeart/2005/8/layout/venn2"/>
    <dgm:cxn modelId="{A157030D-8EBB-4DB0-A018-F65EBC809DBE}" srcId="{1083E1D4-C8F7-4EF4-A0F6-29BAB897DF33}" destId="{57C2CDE2-4557-4E8B-B494-AA1AE9BFA347}" srcOrd="3" destOrd="0" parTransId="{458EF0FE-936C-48F5-A363-B670E7502ABD}" sibTransId="{93E22655-C106-4C9C-A444-E4611B1EA926}"/>
    <dgm:cxn modelId="{5EB6753A-796B-4321-9696-F28F270E17B8}" srcId="{1083E1D4-C8F7-4EF4-A0F6-29BAB897DF33}" destId="{9141E5CF-2702-40EB-B727-746B7235A28D}" srcOrd="1" destOrd="0" parTransId="{7805D6C2-26A5-4233-B0CA-832447AAD54D}" sibTransId="{9A866D38-1130-465F-87AD-AB9D31EC645A}"/>
    <dgm:cxn modelId="{8E8CA494-C435-8749-B31D-2CCB7BDD1032}" type="presOf" srcId="{2A548229-DF41-47D9-8165-109B0274A72D}" destId="{536572DC-D96B-49B1-8614-9A23654A4D19}" srcOrd="1" destOrd="0" presId="urn:microsoft.com/office/officeart/2005/8/layout/venn2"/>
    <dgm:cxn modelId="{CFF43EB4-CAB8-4555-AA98-598D57C4022C}" srcId="{1083E1D4-C8F7-4EF4-A0F6-29BAB897DF33}" destId="{2A548229-DF41-47D9-8165-109B0274A72D}" srcOrd="0" destOrd="0" parTransId="{0E7A67B8-D26E-4313-B1B2-4704ECB95BB6}" sibTransId="{F3242D40-3A4A-4FA1-97A9-C0798176D43A}"/>
    <dgm:cxn modelId="{93D38E53-E7F4-4EA4-8A4B-984417D020C0}" srcId="{1083E1D4-C8F7-4EF4-A0F6-29BAB897DF33}" destId="{487BE55B-F7F9-4FCB-9E38-AA55F1291AB7}" srcOrd="2" destOrd="0" parTransId="{130AC697-ABBD-4A51-BCA6-6F854BA9F2D7}" sibTransId="{82ABF818-F60C-4EBD-9325-03E5A53C92E4}"/>
    <dgm:cxn modelId="{7832494D-B807-174E-AEBB-A03899B98CFC}" type="presOf" srcId="{487BE55B-F7F9-4FCB-9E38-AA55F1291AB7}" destId="{4CA32976-6B65-479E-AC87-231C3F3A5DF2}" srcOrd="1" destOrd="0" presId="urn:microsoft.com/office/officeart/2005/8/layout/venn2"/>
    <dgm:cxn modelId="{5050CBA0-95E2-8C41-8176-ACE41841C248}" type="presOf" srcId="{487BE55B-F7F9-4FCB-9E38-AA55F1291AB7}" destId="{DF7DBCDA-908C-4008-B1C0-300351820B98}" srcOrd="0" destOrd="0" presId="urn:microsoft.com/office/officeart/2005/8/layout/venn2"/>
    <dgm:cxn modelId="{453159E3-B212-C24C-920F-11A2C83F8F55}" type="presOf" srcId="{9141E5CF-2702-40EB-B727-746B7235A28D}" destId="{9147A52C-E483-4062-948F-66C71FD53FB5}" srcOrd="0" destOrd="0" presId="urn:microsoft.com/office/officeart/2005/8/layout/venn2"/>
    <dgm:cxn modelId="{029ACDEB-E25B-7B4F-8520-A059E4824D9C}" type="presOf" srcId="{9141E5CF-2702-40EB-B727-746B7235A28D}" destId="{12D27C20-73FA-4F4E-8F0D-F032EC5E4AD6}" srcOrd="1" destOrd="0" presId="urn:microsoft.com/office/officeart/2005/8/layout/venn2"/>
    <dgm:cxn modelId="{208DBA92-3E92-8043-9D6E-7A6EA2E8CF73}" type="presOf" srcId="{2A548229-DF41-47D9-8165-109B0274A72D}" destId="{F1FA8505-3339-41AD-B0F5-7D23CC11BF68}" srcOrd="0" destOrd="0" presId="urn:microsoft.com/office/officeart/2005/8/layout/venn2"/>
    <dgm:cxn modelId="{12E489EC-9873-5343-B4DF-76961EA41718}" type="presOf" srcId="{57C2CDE2-4557-4E8B-B494-AA1AE9BFA347}" destId="{9AB14293-D49D-4833-9E3E-CA127E9172B8}" srcOrd="0" destOrd="0" presId="urn:microsoft.com/office/officeart/2005/8/layout/venn2"/>
    <dgm:cxn modelId="{56284075-1F31-374E-A769-CB1A33B8CFDF}" type="presParOf" srcId="{387EB435-4B50-415E-A76E-B707F1AF799E}" destId="{43782100-9165-4C06-88C9-EB72CF9600CA}" srcOrd="0" destOrd="0" presId="urn:microsoft.com/office/officeart/2005/8/layout/venn2"/>
    <dgm:cxn modelId="{4686B40A-4DC9-8A45-A359-7E7D270F4DF8}" type="presParOf" srcId="{43782100-9165-4C06-88C9-EB72CF9600CA}" destId="{F1FA8505-3339-41AD-B0F5-7D23CC11BF68}" srcOrd="0" destOrd="0" presId="urn:microsoft.com/office/officeart/2005/8/layout/venn2"/>
    <dgm:cxn modelId="{48FBFC15-8A5E-4648-821A-470E317F6194}" type="presParOf" srcId="{43782100-9165-4C06-88C9-EB72CF9600CA}" destId="{536572DC-D96B-49B1-8614-9A23654A4D19}" srcOrd="1" destOrd="0" presId="urn:microsoft.com/office/officeart/2005/8/layout/venn2"/>
    <dgm:cxn modelId="{466E7C80-F582-F247-AAFA-CFAD13ED2E7D}" type="presParOf" srcId="{387EB435-4B50-415E-A76E-B707F1AF799E}" destId="{F532F4C4-077C-44D9-927B-57A3F4D92B9E}" srcOrd="1" destOrd="0" presId="urn:microsoft.com/office/officeart/2005/8/layout/venn2"/>
    <dgm:cxn modelId="{711D750D-CACB-0140-927D-D805866AB701}" type="presParOf" srcId="{F532F4C4-077C-44D9-927B-57A3F4D92B9E}" destId="{9147A52C-E483-4062-948F-66C71FD53FB5}" srcOrd="0" destOrd="0" presId="urn:microsoft.com/office/officeart/2005/8/layout/venn2"/>
    <dgm:cxn modelId="{F0451F92-F7A9-014A-9B70-CB41B70ADB15}" type="presParOf" srcId="{F532F4C4-077C-44D9-927B-57A3F4D92B9E}" destId="{12D27C20-73FA-4F4E-8F0D-F032EC5E4AD6}" srcOrd="1" destOrd="0" presId="urn:microsoft.com/office/officeart/2005/8/layout/venn2"/>
    <dgm:cxn modelId="{CB9CD1B3-8F29-D644-9658-A66452159477}" type="presParOf" srcId="{387EB435-4B50-415E-A76E-B707F1AF799E}" destId="{6D9E13FB-1039-4F5D-B1E9-FB9E79EBE9E9}" srcOrd="2" destOrd="0" presId="urn:microsoft.com/office/officeart/2005/8/layout/venn2"/>
    <dgm:cxn modelId="{E80301B0-1556-4649-A9AA-562C78553DCC}" type="presParOf" srcId="{6D9E13FB-1039-4F5D-B1E9-FB9E79EBE9E9}" destId="{DF7DBCDA-908C-4008-B1C0-300351820B98}" srcOrd="0" destOrd="0" presId="urn:microsoft.com/office/officeart/2005/8/layout/venn2"/>
    <dgm:cxn modelId="{13B01A2A-4CF9-0042-A7E4-514B26ED3F1A}" type="presParOf" srcId="{6D9E13FB-1039-4F5D-B1E9-FB9E79EBE9E9}" destId="{4CA32976-6B65-479E-AC87-231C3F3A5DF2}" srcOrd="1" destOrd="0" presId="urn:microsoft.com/office/officeart/2005/8/layout/venn2"/>
    <dgm:cxn modelId="{8E49DD2D-9F36-C147-9AE2-83CD641A1604}" type="presParOf" srcId="{387EB435-4B50-415E-A76E-B707F1AF799E}" destId="{D1D4D2D5-E1E0-41F3-BDD2-600FCEF897B8}" srcOrd="3" destOrd="0" presId="urn:microsoft.com/office/officeart/2005/8/layout/venn2"/>
    <dgm:cxn modelId="{63E7B307-AD04-5A4A-BFC8-543D64EBD70F}" type="presParOf" srcId="{D1D4D2D5-E1E0-41F3-BDD2-600FCEF897B8}" destId="{9AB14293-D49D-4833-9E3E-CA127E9172B8}" srcOrd="0" destOrd="0" presId="urn:microsoft.com/office/officeart/2005/8/layout/venn2"/>
    <dgm:cxn modelId="{05404670-6933-1A44-9D3F-25938843E353}" type="presParOf" srcId="{D1D4D2D5-E1E0-41F3-BDD2-600FCEF897B8}" destId="{C67ADC08-FA1C-4716-A92B-047E7449F8F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AEA1-22F4-4576-AFA2-A8642F5C7AE8}">
      <dsp:nvSpPr>
        <dsp:cNvPr id="0" name=""/>
        <dsp:cNvSpPr/>
      </dsp:nvSpPr>
      <dsp:spPr>
        <a:xfrm>
          <a:off x="1670805" y="0"/>
          <a:ext cx="1384699" cy="1130376"/>
        </a:xfrm>
        <a:prstGeom prst="trapezoid">
          <a:avLst>
            <a:gd name="adj" fmla="val 61249"/>
          </a:avLst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0805" y="0"/>
        <a:ext cx="1384699" cy="1130376"/>
      </dsp:txXfrm>
    </dsp:sp>
    <dsp:sp modelId="{3B027EA8-6BC9-414D-BF61-A3E61540FB68}">
      <dsp:nvSpPr>
        <dsp:cNvPr id="0" name=""/>
        <dsp:cNvSpPr/>
      </dsp:nvSpPr>
      <dsp:spPr>
        <a:xfrm>
          <a:off x="1087728" y="1130376"/>
          <a:ext cx="2550853" cy="951970"/>
        </a:xfrm>
        <a:prstGeom prst="trapezoid">
          <a:avLst>
            <a:gd name="adj" fmla="val 61249"/>
          </a:avLst>
        </a:prstGeom>
        <a:solidFill>
          <a:schemeClr val="accent4"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4127" y="1130376"/>
        <a:ext cx="1658054" cy="951970"/>
      </dsp:txXfrm>
    </dsp:sp>
    <dsp:sp modelId="{880FA82B-B149-4CA5-828B-A05D05F0AB29}">
      <dsp:nvSpPr>
        <dsp:cNvPr id="0" name=""/>
        <dsp:cNvSpPr/>
      </dsp:nvSpPr>
      <dsp:spPr>
        <a:xfrm>
          <a:off x="0" y="2082346"/>
          <a:ext cx="4726310" cy="1775898"/>
        </a:xfrm>
        <a:prstGeom prst="trapezoid">
          <a:avLst>
            <a:gd name="adj" fmla="val 61249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7104" y="2082346"/>
        <a:ext cx="3072101" cy="1775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A8505-3339-41AD-B0F5-7D23CC11BF68}">
      <dsp:nvSpPr>
        <dsp:cNvPr id="0" name=""/>
        <dsp:cNvSpPr/>
      </dsp:nvSpPr>
      <dsp:spPr>
        <a:xfrm>
          <a:off x="484627" y="0"/>
          <a:ext cx="3194340" cy="319434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sp:txBody>
      <dsp:txXfrm>
        <a:off x="1635228" y="159716"/>
        <a:ext cx="893137" cy="479151"/>
      </dsp:txXfrm>
    </dsp:sp>
    <dsp:sp modelId="{9147A52C-E483-4062-948F-66C71FD53FB5}">
      <dsp:nvSpPr>
        <dsp:cNvPr id="0" name=""/>
        <dsp:cNvSpPr/>
      </dsp:nvSpPr>
      <dsp:spPr>
        <a:xfrm>
          <a:off x="804060" y="638867"/>
          <a:ext cx="2555472" cy="255547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sp:txBody>
      <dsp:txXfrm>
        <a:off x="1635228" y="792196"/>
        <a:ext cx="893137" cy="459984"/>
      </dsp:txXfrm>
    </dsp:sp>
    <dsp:sp modelId="{DF7DBCDA-908C-4008-B1C0-300351820B98}">
      <dsp:nvSpPr>
        <dsp:cNvPr id="0" name=""/>
        <dsp:cNvSpPr/>
      </dsp:nvSpPr>
      <dsp:spPr>
        <a:xfrm>
          <a:off x="1123494" y="1277735"/>
          <a:ext cx="1916604" cy="191660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sp:txBody>
      <dsp:txXfrm>
        <a:off x="1635228" y="1421481"/>
        <a:ext cx="893137" cy="431235"/>
      </dsp:txXfrm>
    </dsp:sp>
    <dsp:sp modelId="{9AB14293-D49D-4833-9E3E-CA127E9172B8}">
      <dsp:nvSpPr>
        <dsp:cNvPr id="0" name=""/>
        <dsp:cNvSpPr/>
      </dsp:nvSpPr>
      <dsp:spPr>
        <a:xfrm>
          <a:off x="1442928" y="1916604"/>
          <a:ext cx="1277736" cy="1277736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sp:txBody>
      <dsp:txXfrm>
        <a:off x="1630049" y="2236038"/>
        <a:ext cx="903495" cy="63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0.19598</cdr:x>
      <cdr:y>0.20425</cdr:y>
    </cdr:from>
    <cdr:to>
      <cdr:x>0.22543</cdr:x>
      <cdr:y>0.28214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1008" y="726300"/>
          <a:ext cx="3217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7F7F7F"/>
              </a:solidFill>
              <a:cs typeface="Calibri" panose="020F050202020403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0.19443</cdr:x>
      <cdr:y>0.24643</cdr:y>
    </cdr:from>
    <cdr:to>
      <cdr:x>0.20332</cdr:x>
      <cdr:y>0.24643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395F02-1C6C-7C4D-B0A5-56F37472509E}"/>
            </a:ext>
          </a:extLst>
        </cdr:cNvPr>
        <cdr:cNvCxnSpPr/>
      </cdr:nvCxnSpPr>
      <cdr:spPr>
        <a:xfrm xmlns:a="http://schemas.openxmlformats.org/drawingml/2006/main">
          <a:off x="2124076" y="876298"/>
          <a:ext cx="97152" cy="0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0.54937</cdr:x>
      <cdr:y>0.49098</cdr:y>
    </cdr:from>
    <cdr:to>
      <cdr:x>0.69395</cdr:x>
      <cdr:y>0.62532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7658" y="2065491"/>
          <a:ext cx="1560007" cy="565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2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117K visits</a:t>
          </a:r>
          <a:r>
            <a:rPr lang="en-US" sz="2200" baseline="500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0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A9B5A-D653-47C3-A8DA-0455404ADA8F}" type="datetimeFigureOut">
              <a:rPr lang="en-US" altLang="en-US"/>
              <a:pPr/>
              <a:t>1/26/2023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658664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3BF00-73CC-4472-A075-8CF296DC3A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26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1737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0"/>
            <a:ext cx="3996796" cy="351737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87EE9DF5-9D9A-460A-B25C-4772FF64A902}" type="datetimeFigureOut">
              <a:rPr lang="en-US" altLang="en-US"/>
              <a:pPr/>
              <a:t>1/26/2023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9" tIns="46379" rIns="92759" bIns="463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73756"/>
            <a:ext cx="7378700" cy="2760345"/>
          </a:xfrm>
          <a:prstGeom prst="rect">
            <a:avLst/>
          </a:prstGeom>
        </p:spPr>
        <p:txBody>
          <a:bodyPr vert="horz" lIns="92759" tIns="46379" rIns="92759" bIns="46379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7117CD70-07C8-4CF6-8B46-3971032158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059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25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31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20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843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205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881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739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32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20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01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99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6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506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00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146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64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8ACCD-6798-C243-BC7F-424D9B01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B9C543-CA4C-424B-A02D-6D6FD0F04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956560-FADA-074F-AA0B-2A365A187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38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7B694-8459-F242-B9E7-A7AFACD1C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CC0F4B-8777-5449-8F89-B03A84E7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4BE5A-95F1-FD43-8F28-16A0DC3CF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83833B-83A3-D74E-B7BB-1A47D0480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2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F2EA5-9134-B143-885F-F34F626A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948001-B7EE-4849-B821-828384D1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D30C2A-6212-494E-94CD-180E12B79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6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A1612C-81F1-6448-9874-1163A817538E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EC7FEE-7CDE-2A46-AFC2-E3422A098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2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587A9-4E24-F847-AC63-F9368C26A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CC641F3A-9551-6E4C-AD1C-C710FF942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4474" y="-1"/>
            <a:ext cx="3057525" cy="5727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A6E3CE4E-198E-8642-B634-548EC98899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2189" y="-1"/>
            <a:ext cx="2210882" cy="258451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209F795-F828-294C-8102-1DCD0D68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2189" y="2641599"/>
            <a:ext cx="2210882" cy="30861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77729C-2530-3B48-81B5-88C876F3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6"/>
            <a:ext cx="6220534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C3D91E-2440-3647-ADCC-A577C4102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03" y="5470602"/>
            <a:ext cx="6219825" cy="366712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Photo Captions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B8DF5F-F2FF-4749-BFFE-2584E8B79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6219825" cy="3412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A03E02-DE5B-114D-A928-46937E4F8E85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EC42C-E309-324B-B2DB-424625851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9" y="7136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501063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BCB89C-D112-5F47-9420-B501CB1B376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7A14B1-9175-C245-A0B8-ACD995C7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743" y="365126"/>
            <a:ext cx="3131932" cy="628888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FC31C0-9398-D647-BA19-9D3454844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5743" y="1353312"/>
            <a:ext cx="3131932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1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2029E3-F3AA-3D4B-A35C-E64D1D81E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07992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1543DA-CE7C-914F-A0EF-D4614C23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24" y="365126"/>
            <a:ext cx="7118351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D191DE-A985-E241-9475-3AFC5FA66DE3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BF1A74-F5BF-154C-869E-5316A1F3F4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9324" y="1353312"/>
            <a:ext cx="7118351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2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FEDD25-7877-1746-80A1-667856CE1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170587B-09DA-8449-AF3A-8D0C10EC9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864" y="-14289"/>
            <a:ext cx="3643313" cy="3314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4F79D88-7311-FD4D-AF91-2FBD7617B5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1864" y="3363912"/>
            <a:ext cx="3643313" cy="225035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886916-F6B3-4545-BAF5-233CC0A62B31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73CB8AB-4172-4542-8076-989693AC6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0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E08B04-3B83-D94B-8620-9F883BD4F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A96B0-9BFC-714E-B7AB-372D96F3CCB4}"/>
              </a:ext>
            </a:extLst>
          </p:cNvPr>
          <p:cNvSpPr/>
          <p:nvPr userDrawn="1"/>
        </p:nvSpPr>
        <p:spPr>
          <a:xfrm>
            <a:off x="8502651" y="0"/>
            <a:ext cx="3689350" cy="596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136843-A5B6-0946-85F3-9EBB3EF9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25" y="365126"/>
            <a:ext cx="3067050" cy="1019174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9A61C3-EAEA-FD43-8917-DA2FD8AF16E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D740543-8032-D648-88FE-54DC3F91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93F6DB9-CD80-7E4C-A018-6C0D21F65C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0623" y="1353312"/>
            <a:ext cx="3067050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0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D30236-5C32-4143-A69A-CFF89DA9C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3D08E62-C9AC-5647-B428-31A08A64D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92B08A1-2BB5-6E46-85DB-11C5DFDA7D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28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8187E94B-744F-9B42-944B-10C69C682B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83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B982FBF-35C9-5649-AB6E-CAC2F958D0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46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11B71E-7CB7-0B4C-A610-6ACBF37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8480AD-7039-8D47-B33A-8694C3649D2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1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8862A-FBF3-0D40-AA52-320C768B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722484-CFE2-484F-8A95-88165DC44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219E289-DF87-564C-9057-5888B6640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75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55BCF-50D1-D74A-B673-1594107E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2D203-F458-B649-8BE8-3B5EA5106DF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1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9632E-D68C-424D-9BC9-128AE80C0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EF98D-DC75-E94C-A014-9F6254A94A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2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446B58-BE6C-A54C-8773-FBC432604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4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08616-FDD1-1A45-8077-72837E7CF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3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A636E-EAC1-FF45-98D3-F42EB1E1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EF48-D5A1-2541-AECE-E7ABE2265E14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7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F2A0F-084F-D540-9163-27DC55B9F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262F78-F9E9-9641-B0CA-3AB5D147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5C9E08-A58C-6548-9026-2E0EB5E5232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0EB6E8-832B-1243-9261-36676CB05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-5953"/>
            <a:ext cx="6096001" cy="5950751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588645-8667-AF45-A965-F4BE9F8E7B9B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96E447-7B87-A741-9CF8-F4D5F7271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7" y="1353312"/>
            <a:ext cx="5509324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6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474EF7-5F77-0F48-9F4B-423D64C50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0"/>
            <a:ext cx="6096001" cy="59447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596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91A4CF-B710-9241-965B-09B17D2FE9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999" cy="594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747E2F-B4AE-2F43-AD5B-12B671F59BB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3BAB7B-DB4D-9841-9C8A-DEC355503C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8596" y="1353312"/>
            <a:ext cx="5519077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05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CF835D8-419E-944D-9607-56AFC7773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E9F42A9-A96C-8542-B75D-7A389ED04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6392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2BA2E7E-99AF-A844-A126-A70063A66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25121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FD7F039-6B57-C945-93FE-9880EAFFD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663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0408FE2-CED1-2044-98B3-994ECE243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79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300A6BE-9551-5346-94FE-9F4B2391B9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1308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0B1EF763-8CDE-E241-8E09-2AC48CC5D1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3850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312A262C-B763-A94F-B8C0-5B310B81AF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763" y="3284628"/>
            <a:ext cx="1245267" cy="1851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A6FC36B-D264-FE43-B752-6A485418D0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0037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41DE80-056C-D642-B53E-E92334DC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11349706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2EF1B05-CF57-B240-9601-7DA0DD16C139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4768-FB1F-014C-9FE1-3AC12292A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663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F66600F-611A-F048-A25D-40F2AAEDC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86170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C65B449-D54F-794A-AB9C-4929125A12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24678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934FFAF-F056-C342-8890-05F34658C4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3185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6AB4182-30DF-5140-8EDE-ACF5B08FB8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12844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9CC27FE-0905-9840-A790-D73499125E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51351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202AE9C-FD56-0844-8287-CF72C8B866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9859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03B653C-49FA-F44C-B06E-8CFA790DCB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28366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BF4B71-1CF1-0642-BB5A-2713CA0D68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2676" y="1353312"/>
            <a:ext cx="11331354" cy="1491488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0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BCF10-4E72-C947-A2B0-BBBFA39A4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9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39560-9187-2746-95B8-53C6F24AE3A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EABB529-56F1-2346-9501-62DEE81D7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2B1AA-4BB3-514B-B5C7-B02EBAF19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84EF9A-C363-E146-8FE1-587D3DB1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A186888-7EDB-A84D-B744-69587A903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71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E4388-84BA-6740-A7D8-A5D8FF55D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4CA1-849C-B144-B5A2-D5329B38B86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52D167-BE15-EA41-90FE-C8D8D6727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6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569E6-E236-954B-A2BD-FDCE49482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EDA5-25C0-2E45-B196-B797A0C82CF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7B8AC8-0112-AD4A-A5CF-2A5FCBD10F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54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538DA-FBF9-9E45-8698-D8D01AA67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C4BB-89CA-CA46-AE7E-1C4E7ECAC3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7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C540C4-C5AC-4344-8651-061C40906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C0F42D6-A581-7248-A63B-1B5A4D1160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50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1B08E-EC7D-D042-93A2-1BB457D2A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5CEDA9-0477-0C43-97B4-0B2FEF992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1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3811B-5492-3449-A238-2BB91A880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71067-5125-3C44-855E-B449830CC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6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F210A-2C29-B64B-8BD9-5BE5CDAFE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34BE66-104A-A943-A50F-5314C335362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95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icon holder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3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A0BA6-FD7A-4B41-ADF0-4EE1AFEDF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A9B0A1-10D2-7946-AA90-22344C2A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EDCA6FC-89FF-634E-8763-C4F701B6B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5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35332-F63D-2F48-BC83-ED324B56A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DF257D-58F7-5C48-A56D-26720C62F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297D-A325-7448-AA98-3F642B075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5B2C9-1A02-314F-981B-DC97BFA2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7FEFE-0374-2A49-AFD1-ADE35A857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EDAC68-FC97-A646-B1FC-3C7B6535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57499-2283-6340-9BF7-60B055E66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FCD19D-B462-F143-9AEA-77784DF1C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8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316BC-1193-E04B-B23E-3017E5015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9DC6A3-C26A-EE40-AD80-F65EC30E5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5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95" r:id="rId2"/>
    <p:sldLayoutId id="2147483753" r:id="rId3"/>
    <p:sldLayoutId id="2147483755" r:id="rId4"/>
    <p:sldLayoutId id="2147483744" r:id="rId5"/>
    <p:sldLayoutId id="2147483745" r:id="rId6"/>
    <p:sldLayoutId id="2147483746" r:id="rId7"/>
    <p:sldLayoutId id="2147483747" r:id="rId8"/>
    <p:sldLayoutId id="2147483749" r:id="rId9"/>
    <p:sldLayoutId id="2147483750" r:id="rId10"/>
    <p:sldLayoutId id="2147483754" r:id="rId11"/>
    <p:sldLayoutId id="2147483748" r:id="rId12"/>
    <p:sldLayoutId id="2147483709" r:id="rId13"/>
    <p:sldLayoutId id="2147483743" r:id="rId14"/>
    <p:sldLayoutId id="2147483710" r:id="rId15"/>
    <p:sldLayoutId id="2147483741" r:id="rId16"/>
    <p:sldLayoutId id="2147483711" r:id="rId17"/>
    <p:sldLayoutId id="2147483736" r:id="rId18"/>
    <p:sldLayoutId id="2147483742" r:id="rId19"/>
    <p:sldLayoutId id="2147483737" r:id="rId20"/>
    <p:sldLayoutId id="2147483756" r:id="rId21"/>
    <p:sldLayoutId id="2147483757" r:id="rId22"/>
    <p:sldLayoutId id="2147483796" r:id="rId23"/>
    <p:sldLayoutId id="2147483758" r:id="rId24"/>
    <p:sldLayoutId id="2147483740" r:id="rId25"/>
    <p:sldLayoutId id="2147483775" r:id="rId26"/>
    <p:sldLayoutId id="2147483738" r:id="rId27"/>
    <p:sldLayoutId id="2147483739" r:id="rId28"/>
    <p:sldLayoutId id="2147483759" r:id="rId29"/>
    <p:sldLayoutId id="2147483771" r:id="rId30"/>
    <p:sldLayoutId id="2147483772" r:id="rId31"/>
    <p:sldLayoutId id="2147483773" r:id="rId32"/>
    <p:sldLayoutId id="2147483792" r:id="rId33"/>
    <p:sldLayoutId id="2147483793" r:id="rId34"/>
    <p:sldLayoutId id="2147483794" r:id="rId35"/>
    <p:sldLayoutId id="2147483791" r:id="rId36"/>
    <p:sldLayoutId id="2147483797" r:id="rId3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ヒラギノ角ゴ Pro W3" pitchFamily="126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1pPr>
      <a:lvl2pPr marL="9144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2pPr>
      <a:lvl3pPr marL="13716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3pPr>
      <a:lvl4pPr marL="17145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4pPr>
      <a:lvl5pPr marL="21717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7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8.png"/><Relationship Id="rId20" Type="http://schemas.openxmlformats.org/officeDocument/2006/relationships/image" Target="../media/image53.sv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5" Type="http://schemas.openxmlformats.org/officeDocument/2006/relationships/image" Target="../media/image38.svg"/><Relationship Id="rId15" Type="http://schemas.openxmlformats.org/officeDocument/2006/relationships/image" Target="../media/image47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8" Type="http://schemas.openxmlformats.org/officeDocument/2006/relationships/image" Target="../media/image40.png"/><Relationship Id="rId3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0.png"/><Relationship Id="rId21" Type="http://schemas.openxmlformats.org/officeDocument/2006/relationships/image" Target="../media/image87.png"/><Relationship Id="rId34" Type="http://schemas.openxmlformats.org/officeDocument/2006/relationships/image" Target="../media/image98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2" Type="http://schemas.openxmlformats.org/officeDocument/2006/relationships/image" Target="../media/image69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microsoft.com/office/2007/relationships/hdphoto" Target="../media/hdphoto1.wdp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8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76.emf"/><Relationship Id="rId19" Type="http://schemas.openxmlformats.org/officeDocument/2006/relationships/image" Target="../media/image85.png"/><Relationship Id="rId31" Type="http://schemas.openxmlformats.org/officeDocument/2006/relationships/image" Target="../media/image9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91.sv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Relationship Id="rId8" Type="http://schemas.openxmlformats.org/officeDocument/2006/relationships/image" Target="../media/image74.png"/><Relationship Id="rId3" Type="http://schemas.openxmlformats.org/officeDocument/2006/relationships/image" Target="../media/image72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8.svg"/><Relationship Id="rId7" Type="http://schemas.openxmlformats.org/officeDocument/2006/relationships/image" Target="../media/image10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5.png"/><Relationship Id="rId11" Type="http://schemas.openxmlformats.org/officeDocument/2006/relationships/image" Target="../media/image110.emf"/><Relationship Id="rId5" Type="http://schemas.openxmlformats.org/officeDocument/2006/relationships/image" Target="../media/image109.sv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72.svg"/><Relationship Id="rId7" Type="http://schemas.openxmlformats.org/officeDocument/2006/relationships/image" Target="../media/image113.png"/><Relationship Id="rId12" Type="http://schemas.microsoft.com/office/2007/relationships/hdphoto" Target="../media/hdphoto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7.sv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6A1E3AB-1A66-EB5B-8B23-7B926CFD3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4" r="3139"/>
          <a:stretch/>
        </p:blipFill>
        <p:spPr>
          <a:xfrm>
            <a:off x="3751385" y="1334596"/>
            <a:ext cx="7444154" cy="3114673"/>
          </a:xfrm>
          <a:prstGeom prst="rect">
            <a:avLst/>
          </a:prstGeom>
        </p:spPr>
      </p:pic>
      <p:pic>
        <p:nvPicPr>
          <p:cNvPr id="6" name="Picture 5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1C4B8F2A-B5B4-39F2-D6A7-29BB2E99C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/>
          <a:stretch/>
        </p:blipFill>
        <p:spPr>
          <a:xfrm>
            <a:off x="946046" y="1334596"/>
            <a:ext cx="2805339" cy="31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B108-2CAD-E44B-99AC-224731C9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4A66-832C-8D4A-9EB9-75580E9373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6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110C-5EDD-0A4C-805F-00F98361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F7C23-5679-8E41-AAEB-CD6153F88E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26026-A165-5645-86A3-BB810D713D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954FB6-52E3-FA42-9B32-1A27E5BB44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31EFEB-AA9E-DC48-832E-55BCD157BE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9474B7-8EB5-8E40-B763-B7289602CD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E3FAAE-27AA-A449-91C3-DB9F7402C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58A9BA-4048-ED46-B2EB-E40024A13E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AF291A-3DC1-BD43-8E5A-D26A4531C2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A57397-1DC8-9F47-BC27-79B81E2858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74F3F01-DE1C-2E47-9E96-72A418E980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8E267-F5BF-C64A-8707-5DB6C1C6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Headshots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3897FB-193B-844E-8103-AD20A07BE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D0F556-5AF2-304B-9A4A-051BC3173D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D58BD9-D7D8-764D-8A10-00B4217FD9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A77784-4FF8-0F47-9DB6-D5BBFBCCAD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26A102-7E60-F243-8B24-B944B40F22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28FBE6-A99F-5B42-9789-7E5DA44707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29463C-2A82-AB44-94D9-41D77EF53B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354E2A-D952-104A-8CE0-94E014FE70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71DE1D1-5ACA-B74B-BC5C-3AF4240DCB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B47D-A2AB-FF4B-85A3-B9EE476E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541F-1AC3-F24E-A7F9-E1B09E0DC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A83B3-8441-BE48-B871-25A72BDB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19A62-5C9F-AF4D-86FA-14FC05B138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7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8BE6-4CB7-4C4E-955E-D7E19F6D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039A9-541D-0C44-A3F6-6B804035FF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04506-9B95-CC4A-A2F2-33F127FB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4003E-903C-0044-BF5B-A962F5BCD6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3BBE8-D7A6-564A-B17E-3C65A783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0D712-8115-994C-ADB5-0F3145C16B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CA9F-D768-D048-8C0D-805FF30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2EFF-08C6-AE43-A7F9-ABE5CB236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8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9BA0-E909-9042-B14A-959A0D8F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3A879-90CF-E342-B3D8-BE09177296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9239C-4B25-8949-9518-7C284EA255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0896" y="2863850"/>
            <a:ext cx="11566778" cy="565150"/>
          </a:xfrm>
        </p:spPr>
        <p:txBody>
          <a:bodyPr/>
          <a:lstStyle/>
          <a:p>
            <a:pPr algn="ctr"/>
            <a:r>
              <a:rPr lang="en-US" dirty="0"/>
              <a:t>Content Layout Slides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FA3F26-F75A-904F-AE45-C9E6DC0A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Content Layout Slides</a:t>
            </a:r>
          </a:p>
        </p:txBody>
      </p:sp>
    </p:spTree>
    <p:extLst>
      <p:ext uri="{BB962C8B-B14F-4D97-AF65-F5344CB8AC3E}">
        <p14:creationId xmlns:p14="http://schemas.microsoft.com/office/powerpoint/2010/main" val="388732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3DE0-8332-D04C-807D-D0E167F3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3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B829-58B3-A64C-8DEE-5140945F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34811-16C4-564A-8543-19D81198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2442588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endParaRPr lang="en-US" kern="1200" dirty="0">
              <a:solidFill>
                <a:srgbClr val="595959"/>
              </a:solidFill>
              <a:latin typeface="+mn-lt"/>
              <a:ea typeface="Arial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1A4D73-99A7-9E4A-A25F-1AD8F906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FF8AD-9458-7148-885C-48E391599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200" y="2459931"/>
            <a:ext cx="2095612" cy="8617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CB5D67-35CC-0240-AC0F-E51B814D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68AF7-4E3C-4B4A-93BD-107D2A47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C9DACA-9858-3546-9DE1-0112269B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08914-683D-854D-9724-7EDADEB8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53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52CFD3-75DA-B941-BDFF-6FB6EBD1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04DF75-5CC1-E34D-B129-390822E88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46" y="1397743"/>
            <a:ext cx="6388629" cy="41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0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1D0B-8F5B-6141-9E5C-E1A709E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B0B681-2624-4941-BE47-ACA3511A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754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A131E-D31E-9E43-8889-5E254534E1F0}"/>
              </a:ext>
            </a:extLst>
          </p:cNvPr>
          <p:cNvSpPr/>
          <p:nvPr/>
        </p:nvSpPr>
        <p:spPr>
          <a:xfrm>
            <a:off x="8871635" y="3516656"/>
            <a:ext cx="2632018" cy="5936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2EA22-2B93-D440-9EC6-4EF71122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426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54CD14-EB5E-1A4C-81FD-A4EE5B08BD6F}"/>
              </a:ext>
            </a:extLst>
          </p:cNvPr>
          <p:cNvSpPr/>
          <p:nvPr/>
        </p:nvSpPr>
        <p:spPr>
          <a:xfrm>
            <a:off x="6424897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C8AB78-C3C8-704B-B3F9-16E01BC2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097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FCA60-8427-AA4D-94F3-5AEA1C647569}"/>
              </a:ext>
            </a:extLst>
          </p:cNvPr>
          <p:cNvSpPr/>
          <p:nvPr/>
        </p:nvSpPr>
        <p:spPr>
          <a:xfrm>
            <a:off x="3741568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B2F5A8-AB4C-0B4A-882F-C027DA53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768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B6946-560F-FE41-82AF-B54543C2ADDA}"/>
              </a:ext>
            </a:extLst>
          </p:cNvPr>
          <p:cNvSpPr/>
          <p:nvPr/>
        </p:nvSpPr>
        <p:spPr>
          <a:xfrm>
            <a:off x="1058239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3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FEB1A0-A78F-F14C-811D-D060C8D4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F6123A19-8485-1B4D-BB3E-96CCD48C2010}"/>
              </a:ext>
            </a:extLst>
          </p:cNvPr>
          <p:cNvSpPr txBox="1">
            <a:spLocks/>
          </p:cNvSpPr>
          <p:nvPr/>
        </p:nvSpPr>
        <p:spPr bwMode="auto">
          <a:xfrm>
            <a:off x="1604200" y="1795101"/>
            <a:ext cx="1969325" cy="60386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2021</a:t>
            </a:r>
          </a:p>
          <a:p>
            <a:pPr algn="ctr" defTabSz="548618">
              <a:defRPr/>
            </a:pPr>
            <a:r>
              <a:rPr lang="en-US" altLang="x-none" sz="1600" dirty="0" err="1">
                <a:solidFill>
                  <a:schemeClr val="accent1"/>
                </a:solidFill>
                <a:latin typeface="+mn-lt"/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 dirty="0">
              <a:solidFill>
                <a:schemeClr val="accent1"/>
              </a:solidFill>
              <a:latin typeface="+mn-lt"/>
              <a:cs typeface="Calibri" panose="020F0502020204030204" pitchFamily="34" charset="0"/>
              <a:sym typeface="Poppins Medium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A5C7D25-101F-6848-BCD0-726897FE3EB5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689791" y="3732181"/>
            <a:ext cx="105174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71" name="Pentagon 5">
            <a:extLst>
              <a:ext uri="{FF2B5EF4-FFF2-40B4-BE49-F238E27FC236}">
                <a16:creationId xmlns:a16="http://schemas.microsoft.com/office/drawing/2014/main" id="{667C1329-3246-B34A-987D-0D3A1E61C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112" y="3533921"/>
            <a:ext cx="1126009" cy="396519"/>
          </a:xfrm>
          <a:prstGeom prst="homePlate">
            <a:avLst>
              <a:gd name="adj" fmla="val 5005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sp>
        <p:nvSpPr>
          <p:cNvPr id="72" name="Pentagon 31">
            <a:extLst>
              <a:ext uri="{FF2B5EF4-FFF2-40B4-BE49-F238E27FC236}">
                <a16:creationId xmlns:a16="http://schemas.microsoft.com/office/drawing/2014/main" id="{B78FB0A7-E568-D54B-BC45-626607C2571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0212956" y="3533921"/>
            <a:ext cx="1125155" cy="396519"/>
          </a:xfrm>
          <a:prstGeom prst="homePlate">
            <a:avLst>
              <a:gd name="adj" fmla="val 5001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2C22E7-30A4-C84E-8F9A-AD2385ACBC07}"/>
              </a:ext>
            </a:extLst>
          </p:cNvPr>
          <p:cNvGrpSpPr/>
          <p:nvPr/>
        </p:nvGrpSpPr>
        <p:grpSpPr>
          <a:xfrm>
            <a:off x="2474256" y="3274451"/>
            <a:ext cx="239235" cy="557317"/>
            <a:chOff x="3188724" y="4138248"/>
            <a:chExt cx="239235" cy="5573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66AEC8-BCD9-D444-AE7B-0D086EF6A386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3308341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A3A8BA-5195-BC4C-8E7F-CA78738644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8724" y="4457358"/>
              <a:ext cx="239235" cy="238207"/>
            </a:xfrm>
            <a:prstGeom prst="ellips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76" name="Text Box 3">
            <a:extLst>
              <a:ext uri="{FF2B5EF4-FFF2-40B4-BE49-F238E27FC236}">
                <a16:creationId xmlns:a16="http://schemas.microsoft.com/office/drawing/2014/main" id="{4786F16F-C09B-9343-A3F1-EE8BA24FAE50}"/>
              </a:ext>
            </a:extLst>
          </p:cNvPr>
          <p:cNvSpPr txBox="1">
            <a:spLocks/>
          </p:cNvSpPr>
          <p:nvPr/>
        </p:nvSpPr>
        <p:spPr bwMode="auto">
          <a:xfrm>
            <a:off x="3383441" y="4139717"/>
            <a:ext cx="1969325" cy="67531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199B9F-A287-6F46-ABDD-7E6851A2E29B}"/>
              </a:ext>
            </a:extLst>
          </p:cNvPr>
          <p:cNvGrpSpPr/>
          <p:nvPr/>
        </p:nvGrpSpPr>
        <p:grpSpPr>
          <a:xfrm>
            <a:off x="4212594" y="3593561"/>
            <a:ext cx="239235" cy="530367"/>
            <a:chOff x="4820239" y="4457358"/>
            <a:chExt cx="239235" cy="5303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9EAF04-8708-354F-B670-2F3C7AA714E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4937847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A409D97-6A45-3C47-BFAA-436C21231C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0239" y="4457358"/>
              <a:ext cx="239235" cy="238207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0" name="Text Box 3">
            <a:extLst>
              <a:ext uri="{FF2B5EF4-FFF2-40B4-BE49-F238E27FC236}">
                <a16:creationId xmlns:a16="http://schemas.microsoft.com/office/drawing/2014/main" id="{B0BE893F-F553-2841-85C2-2F8951913506}"/>
              </a:ext>
            </a:extLst>
          </p:cNvPr>
          <p:cNvSpPr txBox="1">
            <a:spLocks/>
          </p:cNvSpPr>
          <p:nvPr/>
        </p:nvSpPr>
        <p:spPr bwMode="auto">
          <a:xfrm>
            <a:off x="5083877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2E2C50-A393-D54B-BFC0-7251DEC751AA}"/>
              </a:ext>
            </a:extLst>
          </p:cNvPr>
          <p:cNvGrpSpPr/>
          <p:nvPr/>
        </p:nvGrpSpPr>
        <p:grpSpPr>
          <a:xfrm>
            <a:off x="5938657" y="3274451"/>
            <a:ext cx="238207" cy="557317"/>
            <a:chOff x="6451755" y="4138248"/>
            <a:chExt cx="238207" cy="55731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405F938-512E-D74B-AA84-9F81639B765B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6567355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B27AEB4-B8C2-AE4F-BB86-A1A104C424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1755" y="4457358"/>
              <a:ext cx="238207" cy="238207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4" name="Text Box 3">
            <a:extLst>
              <a:ext uri="{FF2B5EF4-FFF2-40B4-BE49-F238E27FC236}">
                <a16:creationId xmlns:a16="http://schemas.microsoft.com/office/drawing/2014/main" id="{FF5091CD-B1C4-0C48-AE62-2C8E4F920AD7}"/>
              </a:ext>
            </a:extLst>
          </p:cNvPr>
          <p:cNvSpPr txBox="1">
            <a:spLocks/>
          </p:cNvSpPr>
          <p:nvPr/>
        </p:nvSpPr>
        <p:spPr bwMode="auto">
          <a:xfrm>
            <a:off x="6938427" y="4139717"/>
            <a:ext cx="1680618" cy="624725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19DBD1-8151-3244-AC40-255C7BE63AA3}"/>
              </a:ext>
            </a:extLst>
          </p:cNvPr>
          <p:cNvGrpSpPr/>
          <p:nvPr/>
        </p:nvGrpSpPr>
        <p:grpSpPr>
          <a:xfrm>
            <a:off x="7665322" y="3588971"/>
            <a:ext cx="239235" cy="530367"/>
            <a:chOff x="8082244" y="4457358"/>
            <a:chExt cx="239235" cy="5303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2FE7667-ABCC-9C4F-8B0F-1FAF848FD28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8196862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747C7D9-FF29-B049-B1AA-AF1A739C7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2244" y="4457358"/>
              <a:ext cx="239235" cy="238207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8" name="Text Box 3">
            <a:extLst>
              <a:ext uri="{FF2B5EF4-FFF2-40B4-BE49-F238E27FC236}">
                <a16:creationId xmlns:a16="http://schemas.microsoft.com/office/drawing/2014/main" id="{5822FDC7-730D-4C41-A322-59F37F9EE625}"/>
              </a:ext>
            </a:extLst>
          </p:cNvPr>
          <p:cNvSpPr txBox="1">
            <a:spLocks/>
          </p:cNvSpPr>
          <p:nvPr/>
        </p:nvSpPr>
        <p:spPr bwMode="auto">
          <a:xfrm>
            <a:off x="8523479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2023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BE8C986-EC05-D441-B870-F299302EDD61}"/>
              </a:ext>
            </a:extLst>
          </p:cNvPr>
          <p:cNvGrpSpPr/>
          <p:nvPr/>
        </p:nvGrpSpPr>
        <p:grpSpPr>
          <a:xfrm>
            <a:off x="9385045" y="3274451"/>
            <a:ext cx="239235" cy="557317"/>
            <a:chOff x="9713760" y="4138248"/>
            <a:chExt cx="239235" cy="55731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E471184-BC02-1648-813B-16D2ADC25889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9838094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2526848-6A57-584D-A441-4B3268B5A2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3760" y="4457358"/>
              <a:ext cx="239235" cy="238207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447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A77A5E-BEE9-2043-AC02-5ACA8696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6B4B0-4F26-7B40-8E6D-C658B235E5D5}"/>
              </a:ext>
            </a:extLst>
          </p:cNvPr>
          <p:cNvSpPr/>
          <p:nvPr/>
        </p:nvSpPr>
        <p:spPr>
          <a:xfrm>
            <a:off x="1171492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9BC8BE-C992-944E-8E6F-DBC5002DAA5F}"/>
              </a:ext>
            </a:extLst>
          </p:cNvPr>
          <p:cNvSpPr/>
          <p:nvPr/>
        </p:nvSpPr>
        <p:spPr>
          <a:xfrm>
            <a:off x="3710253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65D05C-0EC0-0D4E-8DA0-2F44B5B638C0}"/>
              </a:ext>
            </a:extLst>
          </p:cNvPr>
          <p:cNvSpPr/>
          <p:nvPr/>
        </p:nvSpPr>
        <p:spPr>
          <a:xfrm>
            <a:off x="6249014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51938-B890-5044-A777-7266293BD889}"/>
              </a:ext>
            </a:extLst>
          </p:cNvPr>
          <p:cNvSpPr/>
          <p:nvPr/>
        </p:nvSpPr>
        <p:spPr>
          <a:xfrm>
            <a:off x="8787775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44073E-A1BC-ED4F-BAAB-1A3CF3F28548}"/>
              </a:ext>
            </a:extLst>
          </p:cNvPr>
          <p:cNvSpPr/>
          <p:nvPr/>
        </p:nvSpPr>
        <p:spPr>
          <a:xfrm>
            <a:off x="1171492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A1995C-7CB6-E049-B229-C788BBDBCD8C}"/>
              </a:ext>
            </a:extLst>
          </p:cNvPr>
          <p:cNvSpPr/>
          <p:nvPr/>
        </p:nvSpPr>
        <p:spPr>
          <a:xfrm>
            <a:off x="3710253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6AC5E2-92F6-9144-8153-8A531B3715F7}"/>
              </a:ext>
            </a:extLst>
          </p:cNvPr>
          <p:cNvSpPr/>
          <p:nvPr/>
        </p:nvSpPr>
        <p:spPr>
          <a:xfrm>
            <a:off x="6249014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E0C77A-7EC6-9544-9900-BCF52D452017}"/>
              </a:ext>
            </a:extLst>
          </p:cNvPr>
          <p:cNvSpPr/>
          <p:nvPr/>
        </p:nvSpPr>
        <p:spPr>
          <a:xfrm>
            <a:off x="8787775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9932E-EB7F-4747-B97F-03A30227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EAB01A-45BB-0344-B804-10F10ED7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52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86BD7E-ACEB-104C-9A87-77D74771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207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121464-56D2-2A4A-9A2C-96BE18C4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623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257FF5F-B5A5-AC46-B1B8-593ECC36ECA1}"/>
              </a:ext>
            </a:extLst>
          </p:cNvPr>
          <p:cNvSpPr txBox="1">
            <a:spLocks/>
          </p:cNvSpPr>
          <p:nvPr/>
        </p:nvSpPr>
        <p:spPr bwMode="auto">
          <a:xfrm>
            <a:off x="9163721" y="1384273"/>
            <a:ext cx="2827501" cy="27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F77BBA-2AF0-E94F-8767-09F3DD99D45D}"/>
              </a:ext>
            </a:extLst>
          </p:cNvPr>
          <p:cNvCxnSpPr>
            <a:cxnSpLocks/>
          </p:cNvCxnSpPr>
          <p:nvPr/>
        </p:nvCxnSpPr>
        <p:spPr>
          <a:xfrm>
            <a:off x="8955514" y="1092744"/>
            <a:ext cx="27786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867BE1F-CF9F-CF44-99E7-2BE6EDA9CBB8}"/>
              </a:ext>
            </a:extLst>
          </p:cNvPr>
          <p:cNvSpPr txBox="1">
            <a:spLocks/>
          </p:cNvSpPr>
          <p:nvPr/>
        </p:nvSpPr>
        <p:spPr bwMode="auto">
          <a:xfrm>
            <a:off x="9163721" y="527747"/>
            <a:ext cx="2827501" cy="56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Xxxxxx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02F26-09FD-4B43-8831-36DD2E27CAC0}"/>
              </a:ext>
            </a:extLst>
          </p:cNvPr>
          <p:cNvSpPr/>
          <p:nvPr/>
        </p:nvSpPr>
        <p:spPr>
          <a:xfrm>
            <a:off x="5491074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5E89E-D570-AF44-B854-805713133602}"/>
              </a:ext>
            </a:extLst>
          </p:cNvPr>
          <p:cNvSpPr/>
          <p:nvPr/>
        </p:nvSpPr>
        <p:spPr>
          <a:xfrm>
            <a:off x="2805241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2C7ECA-9D2F-9F40-B5C9-9D6014626255}"/>
              </a:ext>
            </a:extLst>
          </p:cNvPr>
          <p:cNvSpPr/>
          <p:nvPr/>
        </p:nvSpPr>
        <p:spPr>
          <a:xfrm>
            <a:off x="202473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2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DC4B8B-17EF-D24B-9907-D6ECEF48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640205-7622-3344-B8AB-A0AC8E1D4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649633"/>
              </p:ext>
            </p:extLst>
          </p:nvPr>
        </p:nvGraphicFramePr>
        <p:xfrm>
          <a:off x="3578344" y="1618938"/>
          <a:ext cx="4726310" cy="385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761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F2B3F0-6A6F-D04B-96EF-7E2A30D8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8512-123B-CA4B-9C7D-652267E5FCFC}"/>
              </a:ext>
            </a:extLst>
          </p:cNvPr>
          <p:cNvSpPr txBox="1"/>
          <p:nvPr/>
        </p:nvSpPr>
        <p:spPr>
          <a:xfrm>
            <a:off x="2395486" y="1357686"/>
            <a:ext cx="700681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Xxxxxx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6741ED-13DF-2E43-9683-B737D31FEA3D}"/>
              </a:ext>
            </a:extLst>
          </p:cNvPr>
          <p:cNvCxnSpPr>
            <a:cxnSpLocks/>
          </p:cNvCxnSpPr>
          <p:nvPr/>
        </p:nvCxnSpPr>
        <p:spPr>
          <a:xfrm>
            <a:off x="1099930" y="2000160"/>
            <a:ext cx="9806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7DB44A-F1F4-B348-B3A1-D3DEA76A1916}"/>
              </a:ext>
            </a:extLst>
          </p:cNvPr>
          <p:cNvSpPr txBox="1"/>
          <p:nvPr/>
        </p:nvSpPr>
        <p:spPr>
          <a:xfrm>
            <a:off x="109993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0F344-49BB-1949-9EC3-164839CB2E5C}"/>
              </a:ext>
            </a:extLst>
          </p:cNvPr>
          <p:cNvSpPr txBox="1"/>
          <p:nvPr/>
        </p:nvSpPr>
        <p:spPr>
          <a:xfrm>
            <a:off x="630058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50776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766264-0A9A-CA48-8EEE-BE7271C3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1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80322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E36390-315A-F746-9B11-A0050F5E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3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6F93-DE2A-1643-8894-29CF043E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2910A-EDC1-7E40-8AB4-6D04C57579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FDE6F-F416-8447-AB34-4647C8F47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97528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FE0C87C-ADCE-1048-9D9E-403A5087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6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71819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27613CF-8D8C-2944-9FC7-D1BC1ADD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0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31BC00-EAAE-3141-9123-CB777951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6933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70ECE5F-DD67-9F48-8439-7881679E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1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894FF04-CB4F-8B4C-A86C-7348AEEA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1024079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061ED3-75A3-1D4A-822E-0C5882782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100861"/>
              </p:ext>
            </p:extLst>
          </p:nvPr>
        </p:nvGraphicFramePr>
        <p:xfrm>
          <a:off x="722908" y="2267356"/>
          <a:ext cx="9843492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B625459-A773-8A40-9FF1-62A1B3FF648C}"/>
              </a:ext>
            </a:extLst>
          </p:cNvPr>
          <p:cNvSpPr/>
          <p:nvPr/>
        </p:nvSpPr>
        <p:spPr>
          <a:xfrm>
            <a:off x="268761" y="5551047"/>
            <a:ext cx="79615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1 NIH Award by Location &amp; Organization (data frozen at end of FY) , https://report.nih.gov/award/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index.cfm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5852D-FDD5-9543-925C-0E3CA5DA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31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95DD43E-BE1F-DE42-836F-E9913499E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571436"/>
              </p:ext>
            </p:extLst>
          </p:nvPr>
        </p:nvGraphicFramePr>
        <p:xfrm>
          <a:off x="4983034" y="381000"/>
          <a:ext cx="2222500" cy="61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54AD5D7-02B1-EE48-99D0-CDCC61BA1BAF}"/>
              </a:ext>
            </a:extLst>
          </p:cNvPr>
          <p:cNvSpPr/>
          <p:nvPr/>
        </p:nvSpPr>
        <p:spPr>
          <a:xfrm>
            <a:off x="5840777" y="1453634"/>
            <a:ext cx="84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$410M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ED413-1EB4-034F-9E0B-964EAB40CA2B}"/>
              </a:ext>
            </a:extLst>
          </p:cNvPr>
          <p:cNvSpPr txBox="1"/>
          <p:nvPr/>
        </p:nvSpPr>
        <p:spPr bwMode="auto">
          <a:xfrm>
            <a:off x="4881508" y="5447111"/>
            <a:ext cx="2722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Boston Children’s Hospital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6FCEC-B5B5-F04E-A4A0-815390407F28}"/>
              </a:ext>
            </a:extLst>
          </p:cNvPr>
          <p:cNvSpPr txBox="1"/>
          <p:nvPr/>
        </p:nvSpPr>
        <p:spPr bwMode="auto">
          <a:xfrm rot="16200000">
            <a:off x="3961924" y="3238067"/>
            <a:ext cx="1439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8F865-18FC-A641-973B-F35B3953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3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4DD15D4-FA3D-1E48-9409-E8E9A9173203}"/>
              </a:ext>
            </a:extLst>
          </p:cNvPr>
          <p:cNvSpPr txBox="1"/>
          <p:nvPr/>
        </p:nvSpPr>
        <p:spPr bwMode="auto">
          <a:xfrm>
            <a:off x="1272406" y="4897551"/>
            <a:ext cx="4823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Pediatric case mix index (CMI</a:t>
            </a:r>
            <a:r>
              <a:rPr lang="en-US" sz="1400" baseline="30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1</a:t>
            </a: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), </a:t>
            </a:r>
            <a:b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all neonatal patients</a:t>
            </a:r>
            <a:endParaRPr lang="en-US" sz="1400" baseline="30000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3C1783-E3D6-5842-8D5E-654C17291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470108"/>
              </p:ext>
            </p:extLst>
          </p:nvPr>
        </p:nvGraphicFramePr>
        <p:xfrm>
          <a:off x="1249317" y="1810796"/>
          <a:ext cx="5454810" cy="294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12">
            <a:extLst>
              <a:ext uri="{FF2B5EF4-FFF2-40B4-BE49-F238E27FC236}">
                <a16:creationId xmlns:a16="http://schemas.microsoft.com/office/drawing/2014/main" id="{8BB7DF8F-8A62-4E4A-BC93-BA9369A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40" y="3029997"/>
            <a:ext cx="713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  <a:ea typeface="Arial"/>
                <a:cs typeface="Calibri" panose="020F0502020204030204" pitchFamily="34" charset="0"/>
              </a:rPr>
              <a:t>CMI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1A6EFE-FA49-A743-B056-44BB3955E5D8}"/>
              </a:ext>
            </a:extLst>
          </p:cNvPr>
          <p:cNvCxnSpPr/>
          <p:nvPr/>
        </p:nvCxnSpPr>
        <p:spPr>
          <a:xfrm flipV="1">
            <a:off x="1272406" y="2030930"/>
            <a:ext cx="0" cy="2167054"/>
          </a:xfrm>
          <a:prstGeom prst="line">
            <a:avLst/>
          </a:prstGeom>
          <a:ln w="6350" cmpd="sng">
            <a:solidFill>
              <a:srgbClr val="BFBFB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2">
            <a:extLst>
              <a:ext uri="{FF2B5EF4-FFF2-40B4-BE49-F238E27FC236}">
                <a16:creationId xmlns:a16="http://schemas.microsoft.com/office/drawing/2014/main" id="{77135791-CEB6-FF46-8B85-06A20278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74" y="1891219"/>
            <a:ext cx="5332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r"/>
            <a:r>
              <a:rPr lang="en-US" sz="1000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6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75255005-B289-8943-B2FC-74178602D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64278"/>
              </p:ext>
            </p:extLst>
          </p:nvPr>
        </p:nvGraphicFramePr>
        <p:xfrm>
          <a:off x="7946124" y="2153110"/>
          <a:ext cx="3530600" cy="276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5C9BD2D-C910-7F40-8B1E-C479620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4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995DB67-5809-9C4F-964D-EDEF8687F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87784"/>
              </p:ext>
            </p:extLst>
          </p:nvPr>
        </p:nvGraphicFramePr>
        <p:xfrm>
          <a:off x="8899645" y="1999022"/>
          <a:ext cx="2594056" cy="120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3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Surgical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Anesthesia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Recovery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4F579DC-585B-974C-AE9C-85229997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93848"/>
              </p:ext>
            </p:extLst>
          </p:nvPr>
        </p:nvGraphicFramePr>
        <p:xfrm>
          <a:off x="8899645" y="3562883"/>
          <a:ext cx="2590821" cy="164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Radiology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 radiology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MRI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Ultrasound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83D999B-3E67-6D41-9E37-A636690B5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725548"/>
              </p:ext>
            </p:extLst>
          </p:nvPr>
        </p:nvGraphicFramePr>
        <p:xfrm>
          <a:off x="1082325" y="3017601"/>
          <a:ext cx="6159710" cy="164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3DC157E7-3CF9-A241-9CF8-46F834E162DC}"/>
              </a:ext>
            </a:extLst>
          </p:cNvPr>
          <p:cNvGrpSpPr/>
          <p:nvPr/>
        </p:nvGrpSpPr>
        <p:grpSpPr>
          <a:xfrm>
            <a:off x="701534" y="4781715"/>
            <a:ext cx="6553201" cy="429987"/>
            <a:chOff x="0" y="3612154"/>
            <a:chExt cx="6553201" cy="429987"/>
          </a:xfrm>
        </p:grpSpPr>
        <p:sp>
          <p:nvSpPr>
            <p:cNvPr id="22" name="Isosceles Triangle 59402">
              <a:extLst>
                <a:ext uri="{FF2B5EF4-FFF2-40B4-BE49-F238E27FC236}">
                  <a16:creationId xmlns:a16="http://schemas.microsoft.com/office/drawing/2014/main" id="{33C53FC6-E9A4-134E-8D06-B7EE86BC21AF}"/>
                </a:ext>
              </a:extLst>
            </p:cNvPr>
            <p:cNvSpPr/>
            <p:nvPr/>
          </p:nvSpPr>
          <p:spPr>
            <a:xfrm rot="16200000" flipH="1">
              <a:off x="3434344" y="991737"/>
              <a:ext cx="403461" cy="5697348"/>
            </a:xfrm>
            <a:custGeom>
              <a:avLst/>
              <a:gdLst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00" h="2933700">
                  <a:moveTo>
                    <a:pt x="0" y="2933700"/>
                  </a:moveTo>
                  <a:lnTo>
                    <a:pt x="1549400" y="0"/>
                  </a:lnTo>
                  <a:lnTo>
                    <a:pt x="3098800" y="2933700"/>
                  </a:lnTo>
                  <a:lnTo>
                    <a:pt x="0" y="2933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A3A3A"/>
                </a:solidFill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09C647CA-373C-094D-8803-195711A69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12154"/>
              <a:ext cx="766556" cy="379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 algn="r">
                <a:lnSpc>
                  <a:spcPts val="1100"/>
                </a:lnSpc>
              </a:pP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Least </a:t>
              </a:r>
              <a:b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complex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C97277-6A60-FD4F-A2AB-17CF98A4D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1" y="3675654"/>
              <a:ext cx="1219200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Most complex</a:t>
              </a:r>
            </a:p>
          </p:txBody>
        </p:sp>
      </p:grp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6188222-3ACC-A043-8E37-E24A08C9595A}"/>
              </a:ext>
            </a:extLst>
          </p:cNvPr>
          <p:cNvSpPr txBox="1">
            <a:spLocks/>
          </p:cNvSpPr>
          <p:nvPr/>
        </p:nvSpPr>
        <p:spPr>
          <a:xfrm>
            <a:off x="889733" y="1842219"/>
            <a:ext cx="6331617" cy="59266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Congenital¹ heart surgery postoperative median length of stay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2014-2018</a:t>
            </a:r>
            <a:r>
              <a:rPr lang="en-US" sz="1400" baseline="30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1,2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15AD79-A183-0345-BF6F-7897EC64E764}"/>
              </a:ext>
            </a:extLst>
          </p:cNvPr>
          <p:cNvCxnSpPr/>
          <p:nvPr/>
        </p:nvCxnSpPr>
        <p:spPr>
          <a:xfrm>
            <a:off x="1002101" y="2299632"/>
            <a:ext cx="60325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05B2DA4-7233-CB4D-B013-D1E82B3F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2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4A6A5C-DEB2-0A44-83D4-2F068B7F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7792"/>
            <a:ext cx="8743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Top 25 journals determined by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impact score.  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Recognized by the National Institutes of Health (NIH), the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Project evaluates the influence of scholarly literature.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FC01B6-DBF3-414F-A1E6-C8FDB5D16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194370"/>
              </p:ext>
            </p:extLst>
          </p:nvPr>
        </p:nvGraphicFramePr>
        <p:xfrm>
          <a:off x="784540" y="1638300"/>
          <a:ext cx="1092486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A1F7DF-96D5-2F42-9279-D034DA6D6569}"/>
              </a:ext>
            </a:extLst>
          </p:cNvPr>
          <p:cNvSpPr txBox="1"/>
          <p:nvPr/>
        </p:nvSpPr>
        <p:spPr>
          <a:xfrm>
            <a:off x="5274734" y="28109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CA37D-A72B-884C-BA5B-6AECA0798C2A}"/>
              </a:ext>
            </a:extLst>
          </p:cNvPr>
          <p:cNvSpPr txBox="1"/>
          <p:nvPr/>
        </p:nvSpPr>
        <p:spPr>
          <a:xfrm>
            <a:off x="4690534" y="3268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96AAE-E9C8-6B48-8A44-3ED2DDCE8A5E}"/>
              </a:ext>
            </a:extLst>
          </p:cNvPr>
          <p:cNvSpPr txBox="1"/>
          <p:nvPr/>
        </p:nvSpPr>
        <p:spPr>
          <a:xfrm>
            <a:off x="4199468" y="4199470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9073B-2347-864C-B323-0BA86A4ED560}"/>
              </a:ext>
            </a:extLst>
          </p:cNvPr>
          <p:cNvSpPr txBox="1"/>
          <p:nvPr/>
        </p:nvSpPr>
        <p:spPr>
          <a:xfrm>
            <a:off x="5664201" y="4665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43C0BC-CBF5-E64C-8553-5028B6646B06}"/>
              </a:ext>
            </a:extLst>
          </p:cNvPr>
          <p:cNvSpPr txBox="1"/>
          <p:nvPr/>
        </p:nvSpPr>
        <p:spPr>
          <a:xfrm>
            <a:off x="3017309" y="3746502"/>
            <a:ext cx="321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006B4D-B5B6-2C40-BCD7-1D14FF6350E5}"/>
              </a:ext>
            </a:extLst>
          </p:cNvPr>
          <p:cNvCxnSpPr/>
          <p:nvPr/>
        </p:nvCxnSpPr>
        <p:spPr>
          <a:xfrm>
            <a:off x="2974975" y="3901017"/>
            <a:ext cx="142875" cy="0"/>
          </a:xfrm>
          <a:prstGeom prst="line">
            <a:avLst/>
          </a:prstGeom>
          <a:ln w="6350" cmpd="sng">
            <a:solidFill>
              <a:srgbClr val="6E7C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C61FF4-65FA-0349-B23D-D5FBD884C551}"/>
              </a:ext>
            </a:extLst>
          </p:cNvPr>
          <p:cNvSpPr txBox="1"/>
          <p:nvPr/>
        </p:nvSpPr>
        <p:spPr>
          <a:xfrm>
            <a:off x="3026834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59ECC-3A2C-F841-B9C1-0B7963D106F6}"/>
              </a:ext>
            </a:extLst>
          </p:cNvPr>
          <p:cNvSpPr txBox="1"/>
          <p:nvPr/>
        </p:nvSpPr>
        <p:spPr>
          <a:xfrm>
            <a:off x="41148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C8E5D9-BB69-AC45-BC7B-76495A7D32DB}"/>
              </a:ext>
            </a:extLst>
          </p:cNvPr>
          <p:cNvSpPr txBox="1"/>
          <p:nvPr/>
        </p:nvSpPr>
        <p:spPr>
          <a:xfrm>
            <a:off x="528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CCB9E1-0B54-3E47-AB9F-4A3148D92BF4}"/>
              </a:ext>
            </a:extLst>
          </p:cNvPr>
          <p:cNvSpPr txBox="1"/>
          <p:nvPr/>
        </p:nvSpPr>
        <p:spPr>
          <a:xfrm>
            <a:off x="655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0E28B-D9F1-164C-A0A4-DBD8FB5A76CD}"/>
              </a:ext>
            </a:extLst>
          </p:cNvPr>
          <p:cNvSpPr txBox="1"/>
          <p:nvPr/>
        </p:nvSpPr>
        <p:spPr>
          <a:xfrm>
            <a:off x="78486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E8607-69E8-7B4A-8045-334040CA28CA}"/>
              </a:ext>
            </a:extLst>
          </p:cNvPr>
          <p:cNvSpPr txBox="1"/>
          <p:nvPr/>
        </p:nvSpPr>
        <p:spPr>
          <a:xfrm>
            <a:off x="87630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35F39-DA01-9F4D-8905-149627BE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7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47BA42A-B052-ED42-9038-33403316D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452309"/>
              </p:ext>
            </p:extLst>
          </p:nvPr>
        </p:nvGraphicFramePr>
        <p:xfrm>
          <a:off x="3222376" y="2233441"/>
          <a:ext cx="4741067" cy="27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167A9D41-8C4A-A04D-9AC2-B6BCED3872E5}"/>
              </a:ext>
            </a:extLst>
          </p:cNvPr>
          <p:cNvSpPr/>
          <p:nvPr/>
        </p:nvSpPr>
        <p:spPr>
          <a:xfrm>
            <a:off x="4366516" y="3008133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283917-C833-1E45-859E-292E5E0C6E0C}"/>
              </a:ext>
            </a:extLst>
          </p:cNvPr>
          <p:cNvSpPr/>
          <p:nvPr/>
        </p:nvSpPr>
        <p:spPr>
          <a:xfrm>
            <a:off x="4353816" y="4075494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7D4447-0E38-0A45-9D03-1DF96201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B299-02E5-C844-9C57-AF4FA4AB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8A829-4FB6-834D-A2C9-0E7EE30246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EE20-9C49-234F-90E3-975935F29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9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8646-3C1C-B64A-933F-117AC310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20A503D1-D1BE-4F47-9F2D-96EB6747C72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7501540"/>
              </p:ext>
            </p:extLst>
          </p:nvPr>
        </p:nvGraphicFramePr>
        <p:xfrm>
          <a:off x="0" y="1408113"/>
          <a:ext cx="1079023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14031E95-F464-6F40-9A45-FF67485F72F6}"/>
              </a:ext>
            </a:extLst>
          </p:cNvPr>
          <p:cNvSpPr txBox="1"/>
          <p:nvPr/>
        </p:nvSpPr>
        <p:spPr>
          <a:xfrm>
            <a:off x="268816" y="5418292"/>
            <a:ext cx="5452534" cy="6066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Boston Children's Hospital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Average share of</a:t>
            </a:r>
            <a:r>
              <a:rPr lang="en-US" sz="700" baseline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volume by location, </a:t>
            </a:r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FY2015-2017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FY2017 Boston Children’s ED case volume </a:t>
            </a:r>
          </a:p>
        </p:txBody>
      </p:sp>
    </p:spTree>
    <p:extLst>
      <p:ext uri="{BB962C8B-B14F-4D97-AF65-F5344CB8AC3E}">
        <p14:creationId xmlns:p14="http://schemas.microsoft.com/office/powerpoint/2010/main" val="3400548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A8AA3D-2401-7246-999B-F09FA4658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077979"/>
              </p:ext>
            </p:extLst>
          </p:nvPr>
        </p:nvGraphicFramePr>
        <p:xfrm>
          <a:off x="3247829" y="1695886"/>
          <a:ext cx="4163594" cy="319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AD5C510-278B-BC43-91DA-1CEA137CB75B}"/>
              </a:ext>
            </a:extLst>
          </p:cNvPr>
          <p:cNvGrpSpPr/>
          <p:nvPr/>
        </p:nvGrpSpPr>
        <p:grpSpPr>
          <a:xfrm>
            <a:off x="7036840" y="1730399"/>
            <a:ext cx="2891783" cy="646331"/>
            <a:chOff x="8894785" y="2039454"/>
            <a:chExt cx="3310292" cy="7398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07B844-7FEE-D344-B41B-A867F6BB9673}"/>
                </a:ext>
              </a:extLst>
            </p:cNvPr>
            <p:cNvSpPr txBox="1"/>
            <p:nvPr/>
          </p:nvSpPr>
          <p:spPr>
            <a:xfrm>
              <a:off x="9726761" y="2039454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1.9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Massachusetts residents covered by </a:t>
              </a: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971E44-0588-604E-8AD4-DA97EBCD8375}"/>
                </a:ext>
              </a:extLst>
            </p:cNvPr>
            <p:cNvGrpSpPr/>
            <p:nvPr/>
          </p:nvGrpSpPr>
          <p:grpSpPr>
            <a:xfrm>
              <a:off x="8894785" y="2071019"/>
              <a:ext cx="695886" cy="695886"/>
              <a:chOff x="10363200" y="132478"/>
              <a:chExt cx="868124" cy="86812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8B0EBEE-3107-E441-897F-E35E1D0A0303}"/>
                  </a:ext>
                </a:extLst>
              </p:cNvPr>
              <p:cNvSpPr/>
              <p:nvPr/>
            </p:nvSpPr>
            <p:spPr>
              <a:xfrm>
                <a:off x="10363200" y="132478"/>
                <a:ext cx="868124" cy="8681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16BBD6-6BAB-E34C-A99F-66634F1E75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65317" y="398117"/>
                <a:ext cx="663890" cy="417712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BF48FB-319B-8F48-AE5C-2D3D1E162CED}"/>
              </a:ext>
            </a:extLst>
          </p:cNvPr>
          <p:cNvGrpSpPr/>
          <p:nvPr/>
        </p:nvGrpSpPr>
        <p:grpSpPr>
          <a:xfrm>
            <a:off x="7035113" y="2550905"/>
            <a:ext cx="2883051" cy="646331"/>
            <a:chOff x="8892809" y="2978707"/>
            <a:chExt cx="3300297" cy="7398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FCF1F0-079B-3945-9A86-8BF693A4B52E}"/>
                </a:ext>
              </a:extLst>
            </p:cNvPr>
            <p:cNvGrpSpPr/>
            <p:nvPr/>
          </p:nvGrpSpPr>
          <p:grpSpPr>
            <a:xfrm>
              <a:off x="8892809" y="3012510"/>
              <a:ext cx="695886" cy="695886"/>
              <a:chOff x="10363200" y="284480"/>
              <a:chExt cx="868124" cy="86812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C3CE30D-0ED4-8F43-8352-28F2B979C560}"/>
                  </a:ext>
                </a:extLst>
              </p:cNvPr>
              <p:cNvSpPr/>
              <p:nvPr/>
            </p:nvSpPr>
            <p:spPr>
              <a:xfrm>
                <a:off x="10363200" y="284480"/>
                <a:ext cx="868124" cy="868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F13585C-195A-3F4F-96E8-E4E418A5FE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59172" y="376959"/>
                <a:ext cx="676180" cy="68316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3FC059-A797-1B4A-95DF-731A601F83EB}"/>
                </a:ext>
              </a:extLst>
            </p:cNvPr>
            <p:cNvSpPr txBox="1"/>
            <p:nvPr/>
          </p:nvSpPr>
          <p:spPr>
            <a:xfrm>
              <a:off x="9714790" y="2978707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1.1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enrollees eligible for managed care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70E5CA-B926-FA49-BBDE-F5D9A59D746B}"/>
              </a:ext>
            </a:extLst>
          </p:cNvPr>
          <p:cNvGrpSpPr/>
          <p:nvPr/>
        </p:nvGrpSpPr>
        <p:grpSpPr>
          <a:xfrm>
            <a:off x="7044843" y="3402896"/>
            <a:ext cx="3021250" cy="607908"/>
            <a:chOff x="8903947" y="3954001"/>
            <a:chExt cx="3458496" cy="6958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55E9E5-6660-E347-B3CF-B876AD5F0DF8}"/>
                </a:ext>
              </a:extLst>
            </p:cNvPr>
            <p:cNvGrpSpPr/>
            <p:nvPr/>
          </p:nvGrpSpPr>
          <p:grpSpPr>
            <a:xfrm>
              <a:off x="8903947" y="3954001"/>
              <a:ext cx="695886" cy="695886"/>
              <a:chOff x="8892809" y="3895232"/>
              <a:chExt cx="695886" cy="69588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8C13CB1-98F6-A14F-BD07-97949BEF4B64}"/>
                  </a:ext>
                </a:extLst>
              </p:cNvPr>
              <p:cNvSpPr/>
              <p:nvPr/>
            </p:nvSpPr>
            <p:spPr>
              <a:xfrm>
                <a:off x="8892809" y="3895232"/>
                <a:ext cx="695886" cy="6958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5372732-FF8B-7D43-9A09-E9331BD97E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30875" y="3982419"/>
                <a:ext cx="419755" cy="5215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82B756-F3A3-D54C-B783-3A4FF783414C}"/>
                </a:ext>
              </a:extLst>
            </p:cNvPr>
            <p:cNvSpPr txBox="1"/>
            <p:nvPr/>
          </p:nvSpPr>
          <p:spPr>
            <a:xfrm>
              <a:off x="9726761" y="4032844"/>
              <a:ext cx="2635682" cy="528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558,000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Pediatric managed care enrollees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D51CAF-2BA4-1148-9D6F-C88840367ECF}"/>
              </a:ext>
            </a:extLst>
          </p:cNvPr>
          <p:cNvGrpSpPr/>
          <p:nvPr/>
        </p:nvGrpSpPr>
        <p:grpSpPr>
          <a:xfrm>
            <a:off x="7044843" y="4105329"/>
            <a:ext cx="2933843" cy="704686"/>
            <a:chOff x="8903947" y="4758096"/>
            <a:chExt cx="3358440" cy="80667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BD770D-8879-1F4B-8E91-6A8D45778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3947" y="4758096"/>
              <a:ext cx="660197" cy="80667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553408-F31A-BC4D-9D83-BBAB2466DD32}"/>
                </a:ext>
              </a:extLst>
            </p:cNvPr>
            <p:cNvSpPr txBox="1"/>
            <p:nvPr/>
          </p:nvSpPr>
          <p:spPr>
            <a:xfrm>
              <a:off x="9695838" y="4972095"/>
              <a:ext cx="2566549" cy="52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93,000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Boston Children’s ACO enrollees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CBC2E7-F8BF-344F-A4C3-0C67499C58DE}"/>
              </a:ext>
            </a:extLst>
          </p:cNvPr>
          <p:cNvCxnSpPr/>
          <p:nvPr/>
        </p:nvCxnSpPr>
        <p:spPr>
          <a:xfrm>
            <a:off x="6276177" y="2886205"/>
            <a:ext cx="792539" cy="89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C2A348-2748-5543-844B-C426BF3EE3AD}"/>
              </a:ext>
            </a:extLst>
          </p:cNvPr>
          <p:cNvCxnSpPr>
            <a:endCxn id="25" idx="2"/>
          </p:cNvCxnSpPr>
          <p:nvPr/>
        </p:nvCxnSpPr>
        <p:spPr>
          <a:xfrm>
            <a:off x="6203073" y="3694597"/>
            <a:ext cx="841770" cy="122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CAF94D-3C2C-F444-9C01-B1DD33538E12}"/>
              </a:ext>
            </a:extLst>
          </p:cNvPr>
          <p:cNvCxnSpPr/>
          <p:nvPr/>
        </p:nvCxnSpPr>
        <p:spPr>
          <a:xfrm>
            <a:off x="5815093" y="4487732"/>
            <a:ext cx="1277908" cy="1859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E58568-CA61-8C42-98A8-9A140D2B12BC}"/>
              </a:ext>
            </a:extLst>
          </p:cNvPr>
          <p:cNvCxnSpPr/>
          <p:nvPr/>
        </p:nvCxnSpPr>
        <p:spPr>
          <a:xfrm>
            <a:off x="6271679" y="2061925"/>
            <a:ext cx="792539" cy="891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A0942CB-C3F3-3442-B39B-4853E566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3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CC056C-FF87-294A-901A-073B6D783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406091"/>
              </p:ext>
            </p:extLst>
          </p:nvPr>
        </p:nvGraphicFramePr>
        <p:xfrm>
          <a:off x="3235788" y="1598152"/>
          <a:ext cx="5716992" cy="398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F93AA0F-1A7E-7C44-A627-7D070B1E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2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882364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2A710D-C440-2F4D-8EE2-7A3355E8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2154832"/>
            <a:ext cx="4126148" cy="8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277B78-0C2A-2941-B213-B3510D49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3703658"/>
            <a:ext cx="4178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20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3677535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>
            <a:extLst>
              <a:ext uri="{FF2B5EF4-FFF2-40B4-BE49-F238E27FC236}">
                <a16:creationId xmlns:a16="http://schemas.microsoft.com/office/drawing/2014/main" id="{F1F88667-BD96-E940-824F-7A09DD0AF2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68" y="1996383"/>
            <a:ext cx="340003" cy="262730"/>
          </a:xfrm>
          <a:prstGeom prst="rect">
            <a:avLst/>
          </a:prstGeom>
        </p:spPr>
      </p:pic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19786" y="1941613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053ADF0-F8FC-A448-9790-B986E55263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339" y="1940094"/>
            <a:ext cx="306258" cy="31901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EB2F024-A943-8E47-AED3-D3066AD9CB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820" y="1979713"/>
            <a:ext cx="406400" cy="2794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14B9E01-F18D-7144-9F6F-B7317D0797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999" y="1979713"/>
            <a:ext cx="330200" cy="2794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0BA99FBB-6FE2-F648-8A20-670DA9CBBF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073" y="2684087"/>
            <a:ext cx="312441" cy="28315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7B27D1EB-DBC4-BD48-9266-1928418C64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122" y="2684937"/>
            <a:ext cx="282300" cy="2823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42BABE44-B3F1-804F-8F29-AE470B0041A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644" y="1993999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A1259F9D-98E0-D545-BFE0-3163C0EA79D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526" y="1979713"/>
            <a:ext cx="304800" cy="2794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7135A768-71FD-1E42-9222-E3722026CB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306" y="1981974"/>
            <a:ext cx="277139" cy="2771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4CF6E4A-D03F-D94B-9253-87F2D5B10C0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78" y="2011463"/>
            <a:ext cx="297180" cy="24765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5C529B4E-3766-014F-BFF8-7F1C134725F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62" y="2662437"/>
            <a:ext cx="177800" cy="30480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D4321D47-6DB3-1944-AEC8-0C759A0D56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50" y="2612822"/>
            <a:ext cx="338305" cy="354415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91717CB3-1CB6-0441-BAEF-364290D6E2B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58" y="1932298"/>
            <a:ext cx="236659" cy="326815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D4F669D9-76D8-874B-8D21-8D7E7C46DB6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267" y="1941614"/>
            <a:ext cx="275723" cy="317499"/>
          </a:xfrm>
          <a:prstGeom prst="rect">
            <a:avLst/>
          </a:prstGeom>
        </p:spPr>
      </p:pic>
      <p:pic>
        <p:nvPicPr>
          <p:cNvPr id="26" name="Graphic 25" descr="Classroom">
            <a:extLst>
              <a:ext uri="{FF2B5EF4-FFF2-40B4-BE49-F238E27FC236}">
                <a16:creationId xmlns:a16="http://schemas.microsoft.com/office/drawing/2014/main" id="{B0770B3B-AEAC-FF4A-BC49-B6E5B5ABFE3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609092" y="1863309"/>
            <a:ext cx="395804" cy="39580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AD6C3-1B36-BB49-B27A-2BDA5CECB5F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953" y="1937583"/>
            <a:ext cx="321530" cy="321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2F1A07-2F5F-394C-87BA-6C8E158E69F0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1971519"/>
            <a:ext cx="330200" cy="287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74FE9-0898-DE48-9710-D5BE56521EC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922" y="2679127"/>
            <a:ext cx="360138" cy="288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820118-E589-8049-985E-94CE980BE08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63" y="2664054"/>
            <a:ext cx="293403" cy="3031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F200AD-99B0-BA47-A439-DAF9B19C4881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680" y="2649737"/>
            <a:ext cx="317500" cy="31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0C31AE-C5D9-9C49-B61D-476E2EE9162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2652100"/>
            <a:ext cx="293403" cy="3151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9BE710D-3295-1149-AE6C-F921C195EBE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96" y="1932423"/>
            <a:ext cx="359359" cy="326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8F3A71-AC54-0345-B510-43AD789DFC9B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32" y="2664054"/>
            <a:ext cx="220497" cy="3031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923F14A-E6F9-CF4C-A6DF-835E478DCD3D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184" y="2645756"/>
            <a:ext cx="277139" cy="3214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A13DE68-6227-F74F-9537-027E132289D8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2649737"/>
            <a:ext cx="317500" cy="317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0AD8DB-6C0B-5440-AA6F-1954337248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2442">
            <a:off x="2132577" y="2586305"/>
            <a:ext cx="286469" cy="3552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6673131-C285-1844-BCEF-ED09F98B6FAE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774" y="1941613"/>
            <a:ext cx="261471" cy="3175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C997F3B-E4AE-2542-868F-2AFDA4C77198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032" y="1969628"/>
            <a:ext cx="289485" cy="2894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F9D7CB6-EAB1-8446-A592-C373D5A202D8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107" y="2649737"/>
            <a:ext cx="252132" cy="317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D12E0F6-DB54-1546-B24F-D23D489FBF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127" y="1993469"/>
            <a:ext cx="415791" cy="2656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BADEB2A-AC6D-5D4F-B467-8B2BD59224C8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372" y="1918157"/>
            <a:ext cx="340956" cy="34095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A22BF5-AC2A-444C-8BCC-B1D39AABF028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965" y="1985992"/>
            <a:ext cx="416185" cy="273121"/>
          </a:xfrm>
          <a:prstGeom prst="rect">
            <a:avLst/>
          </a:prstGeom>
        </p:spPr>
      </p:pic>
      <p:sp>
        <p:nvSpPr>
          <p:cNvPr id="72" name="Shape 2751">
            <a:extLst>
              <a:ext uri="{FF2B5EF4-FFF2-40B4-BE49-F238E27FC236}">
                <a16:creationId xmlns:a16="http://schemas.microsoft.com/office/drawing/2014/main" id="{72D4744E-BD6C-FE42-8AD5-9C4E1C1891B0}"/>
              </a:ext>
            </a:extLst>
          </p:cNvPr>
          <p:cNvSpPr/>
          <p:nvPr/>
        </p:nvSpPr>
        <p:spPr bwMode="auto">
          <a:xfrm>
            <a:off x="8308976" y="2703712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752">
            <a:extLst>
              <a:ext uri="{FF2B5EF4-FFF2-40B4-BE49-F238E27FC236}">
                <a16:creationId xmlns:a16="http://schemas.microsoft.com/office/drawing/2014/main" id="{69C18ECE-F84D-094A-9F3A-499CF42A666B}"/>
              </a:ext>
            </a:extLst>
          </p:cNvPr>
          <p:cNvSpPr/>
          <p:nvPr/>
        </p:nvSpPr>
        <p:spPr bwMode="auto">
          <a:xfrm>
            <a:off x="8788401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753">
            <a:extLst>
              <a:ext uri="{FF2B5EF4-FFF2-40B4-BE49-F238E27FC236}">
                <a16:creationId xmlns:a16="http://schemas.microsoft.com/office/drawing/2014/main" id="{D3107C08-F04C-114C-B83B-288DBB24CC15}"/>
              </a:ext>
            </a:extLst>
          </p:cNvPr>
          <p:cNvSpPr/>
          <p:nvPr/>
        </p:nvSpPr>
        <p:spPr bwMode="auto">
          <a:xfrm>
            <a:off x="9293226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754">
            <a:extLst>
              <a:ext uri="{FF2B5EF4-FFF2-40B4-BE49-F238E27FC236}">
                <a16:creationId xmlns:a16="http://schemas.microsoft.com/office/drawing/2014/main" id="{542E8A0E-06AC-E049-8A50-AC91A87CF72A}"/>
              </a:ext>
            </a:extLst>
          </p:cNvPr>
          <p:cNvSpPr/>
          <p:nvPr/>
        </p:nvSpPr>
        <p:spPr bwMode="auto">
          <a:xfrm>
            <a:off x="9783763" y="2703712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756">
            <a:extLst>
              <a:ext uri="{FF2B5EF4-FFF2-40B4-BE49-F238E27FC236}">
                <a16:creationId xmlns:a16="http://schemas.microsoft.com/office/drawing/2014/main" id="{A12568DA-71E7-DC4F-9EE0-7DAD3136FDC3}"/>
              </a:ext>
            </a:extLst>
          </p:cNvPr>
          <p:cNvSpPr/>
          <p:nvPr/>
        </p:nvSpPr>
        <p:spPr bwMode="auto">
          <a:xfrm>
            <a:off x="10256838" y="2846587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757">
            <a:extLst>
              <a:ext uri="{FF2B5EF4-FFF2-40B4-BE49-F238E27FC236}">
                <a16:creationId xmlns:a16="http://schemas.microsoft.com/office/drawing/2014/main" id="{F6F3B4F2-9BC3-F844-8079-790193BBBB9D}"/>
              </a:ext>
            </a:extLst>
          </p:cNvPr>
          <p:cNvSpPr/>
          <p:nvPr/>
        </p:nvSpPr>
        <p:spPr bwMode="auto">
          <a:xfrm>
            <a:off x="10761663" y="27037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763">
            <a:extLst>
              <a:ext uri="{FF2B5EF4-FFF2-40B4-BE49-F238E27FC236}">
                <a16:creationId xmlns:a16="http://schemas.microsoft.com/office/drawing/2014/main" id="{DBA0AF55-95D7-1045-B808-5FFAC65E6160}"/>
              </a:ext>
            </a:extLst>
          </p:cNvPr>
          <p:cNvSpPr/>
          <p:nvPr/>
        </p:nvSpPr>
        <p:spPr bwMode="auto">
          <a:xfrm>
            <a:off x="1614565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764">
            <a:extLst>
              <a:ext uri="{FF2B5EF4-FFF2-40B4-BE49-F238E27FC236}">
                <a16:creationId xmlns:a16="http://schemas.microsoft.com/office/drawing/2014/main" id="{3CA5B9AE-04F4-D44F-9E41-95DA6E328092}"/>
              </a:ext>
            </a:extLst>
          </p:cNvPr>
          <p:cNvSpPr/>
          <p:nvPr/>
        </p:nvSpPr>
        <p:spPr bwMode="auto">
          <a:xfrm>
            <a:off x="2117803" y="3281569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765">
            <a:extLst>
              <a:ext uri="{FF2B5EF4-FFF2-40B4-BE49-F238E27FC236}">
                <a16:creationId xmlns:a16="http://schemas.microsoft.com/office/drawing/2014/main" id="{B5B9AFA3-445B-B04F-BCFF-EBF63068C49F}"/>
              </a:ext>
            </a:extLst>
          </p:cNvPr>
          <p:cNvSpPr/>
          <p:nvPr/>
        </p:nvSpPr>
        <p:spPr bwMode="auto">
          <a:xfrm>
            <a:off x="2621040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766">
            <a:extLst>
              <a:ext uri="{FF2B5EF4-FFF2-40B4-BE49-F238E27FC236}">
                <a16:creationId xmlns:a16="http://schemas.microsoft.com/office/drawing/2014/main" id="{DE29F1C0-1369-3A45-ACD1-C1513CF4BA84}"/>
              </a:ext>
            </a:extLst>
          </p:cNvPr>
          <p:cNvSpPr/>
          <p:nvPr/>
        </p:nvSpPr>
        <p:spPr bwMode="auto">
          <a:xfrm>
            <a:off x="3124278" y="32577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767">
            <a:extLst>
              <a:ext uri="{FF2B5EF4-FFF2-40B4-BE49-F238E27FC236}">
                <a16:creationId xmlns:a16="http://schemas.microsoft.com/office/drawing/2014/main" id="{8165F43B-DD46-E544-A231-3F99E4A18202}"/>
              </a:ext>
            </a:extLst>
          </p:cNvPr>
          <p:cNvSpPr/>
          <p:nvPr/>
        </p:nvSpPr>
        <p:spPr bwMode="auto">
          <a:xfrm>
            <a:off x="3629103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768">
            <a:extLst>
              <a:ext uri="{FF2B5EF4-FFF2-40B4-BE49-F238E27FC236}">
                <a16:creationId xmlns:a16="http://schemas.microsoft.com/office/drawing/2014/main" id="{0F88A6F1-D1D6-D349-876B-8025F783F531}"/>
              </a:ext>
            </a:extLst>
          </p:cNvPr>
          <p:cNvSpPr/>
          <p:nvPr/>
        </p:nvSpPr>
        <p:spPr bwMode="auto">
          <a:xfrm>
            <a:off x="7220462" y="2870400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778">
            <a:extLst>
              <a:ext uri="{FF2B5EF4-FFF2-40B4-BE49-F238E27FC236}">
                <a16:creationId xmlns:a16="http://schemas.microsoft.com/office/drawing/2014/main" id="{4BEB9D05-DF36-7C44-94B1-7943091CC115}"/>
              </a:ext>
            </a:extLst>
          </p:cNvPr>
          <p:cNvSpPr/>
          <p:nvPr/>
        </p:nvSpPr>
        <p:spPr bwMode="auto">
          <a:xfrm>
            <a:off x="1141114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29015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Healthcare</a:t>
            </a:r>
          </a:p>
        </p:txBody>
      </p:sp>
      <p:pic>
        <p:nvPicPr>
          <p:cNvPr id="119" name="Graphic 118">
            <a:extLst>
              <a:ext uri="{FF2B5EF4-FFF2-40B4-BE49-F238E27FC236}">
                <a16:creationId xmlns:a16="http://schemas.microsoft.com/office/drawing/2014/main" id="{88B354A7-17D0-D144-8CDF-69E75F4B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69417" y="1981142"/>
            <a:ext cx="228600" cy="3175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8EAF9E3-F00F-1340-9324-BC8B5679A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84" y="1931589"/>
            <a:ext cx="352371" cy="36705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432525D-1194-F047-8F73-BD1239F45F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570" y="2019242"/>
            <a:ext cx="406400" cy="2794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5791284-FEAE-8F40-AC65-68AF07340D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88" y="2019242"/>
            <a:ext cx="330200" cy="2794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C5A9838-7DA1-0549-8BAE-8CB37B8030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413" y="2600853"/>
            <a:ext cx="312441" cy="28315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0ADA025-5864-2D49-8BD2-AE796F533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759" y="2601703"/>
            <a:ext cx="282300" cy="2823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F01AB45-E0A9-6748-B98A-52FB135456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609" y="2033528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62FA8DD-4C99-7640-AB72-7A95B8204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53" y="1946508"/>
            <a:ext cx="430385" cy="352134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20B5D73-F285-6D4A-82F3-FB31F6D5DA0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41" y="2019242"/>
            <a:ext cx="304800" cy="2794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8C222838-8844-164A-8E57-D07E568F6C8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222" y="1880347"/>
            <a:ext cx="418295" cy="41829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E475F218-FF06-C24C-99E3-846649532D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179" y="2021503"/>
            <a:ext cx="277139" cy="27713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696A6312-B258-B64A-A37F-1C9A275BF3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16" y="2033528"/>
            <a:ext cx="318137" cy="26511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790DCA6-08F0-884F-A638-AADD556C19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065" y="2579203"/>
            <a:ext cx="177800" cy="3048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6D8171CF-44A7-E34D-9721-055AD0A136B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035" y="2539975"/>
            <a:ext cx="328390" cy="344028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B1D54CC3-1F56-F445-9D37-05435D2C43D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418" y="2032998"/>
            <a:ext cx="415791" cy="265644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C8F6CAB-3A8B-9840-8BF3-FA69BFC3CFB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621" y="1993841"/>
            <a:ext cx="220718" cy="304801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07504EC-D9AD-DD4A-BF90-6F733A2A9BB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034" y="1979512"/>
            <a:ext cx="277139" cy="319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AB429-1B64-5141-BE68-5375DDD7488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62" y="1947762"/>
            <a:ext cx="350880" cy="350880"/>
          </a:xfrm>
          <a:prstGeom prst="rect">
            <a:avLst/>
          </a:prstGeom>
        </p:spPr>
      </p:pic>
      <p:pic>
        <p:nvPicPr>
          <p:cNvPr id="34" name="Graphic 33" descr="Classroom">
            <a:extLst>
              <a:ext uri="{FF2B5EF4-FFF2-40B4-BE49-F238E27FC236}">
                <a16:creationId xmlns:a16="http://schemas.microsoft.com/office/drawing/2014/main" id="{59438580-10D6-1F4A-98BC-30F919ACE9C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614894" y="1930342"/>
            <a:ext cx="368300" cy="36830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AD472F-B15C-394E-923A-39E13BCE8E9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043" y="2550981"/>
            <a:ext cx="396393" cy="33302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05A6A-0876-8E4F-BB68-F9143A3CA7F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234" y="1978071"/>
            <a:ext cx="368063" cy="320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E974C-EA66-9145-AF2D-7CD9F1F07E9B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2601515"/>
            <a:ext cx="353110" cy="282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99B259-4B97-964F-BB42-CBEAF86F4623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570" y="2569765"/>
            <a:ext cx="304101" cy="314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3B5CF1-9B06-C747-B6A9-AF6A3097E7F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581" y="2566503"/>
            <a:ext cx="317500" cy="317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D39D20-0482-A04E-A1BA-B67BDDF0FB6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236" y="2572050"/>
            <a:ext cx="290439" cy="311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A67A59-39D4-A04D-826E-3AB4A9875F83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802" y="1971952"/>
            <a:ext cx="359359" cy="3266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571F284-4BC3-CC4C-90A8-1D3A59DEAC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84" y="2580820"/>
            <a:ext cx="220497" cy="3031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66512C-F99B-504B-8E89-47A2CE0779D9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124" y="2531832"/>
            <a:ext cx="303596" cy="3521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148B9A-3B78-0E4D-8F48-DF2AA9475DAE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983" y="2566503"/>
            <a:ext cx="317500" cy="317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9D12842-B361-E648-A77C-AADAF180C526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988" y="2035117"/>
            <a:ext cx="401562" cy="2635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08A04D-DACF-BE48-8DEF-BB9969067C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20" y="1981142"/>
            <a:ext cx="261471" cy="317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702F22-1300-2F4A-9F9B-972F693FE207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781" y="1930342"/>
            <a:ext cx="368300" cy="3683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242531C-C969-7A48-9116-6C3C21AC57C1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579" y="2566503"/>
            <a:ext cx="252132" cy="317500"/>
          </a:xfrm>
          <a:prstGeom prst="rect">
            <a:avLst/>
          </a:prstGeom>
        </p:spPr>
      </p:pic>
      <p:sp>
        <p:nvSpPr>
          <p:cNvPr id="129" name="Shape 2751">
            <a:extLst>
              <a:ext uri="{FF2B5EF4-FFF2-40B4-BE49-F238E27FC236}">
                <a16:creationId xmlns:a16="http://schemas.microsoft.com/office/drawing/2014/main" id="{D8A0B932-2653-EF45-81AA-55CDE8018261}"/>
              </a:ext>
            </a:extLst>
          </p:cNvPr>
          <p:cNvSpPr/>
          <p:nvPr/>
        </p:nvSpPr>
        <p:spPr bwMode="auto">
          <a:xfrm>
            <a:off x="8251635" y="2620478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52">
            <a:extLst>
              <a:ext uri="{FF2B5EF4-FFF2-40B4-BE49-F238E27FC236}">
                <a16:creationId xmlns:a16="http://schemas.microsoft.com/office/drawing/2014/main" id="{FF49D426-E732-B941-872D-7DE404242BAA}"/>
              </a:ext>
            </a:extLst>
          </p:cNvPr>
          <p:cNvSpPr/>
          <p:nvPr/>
        </p:nvSpPr>
        <p:spPr bwMode="auto">
          <a:xfrm>
            <a:off x="8731060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53">
            <a:extLst>
              <a:ext uri="{FF2B5EF4-FFF2-40B4-BE49-F238E27FC236}">
                <a16:creationId xmlns:a16="http://schemas.microsoft.com/office/drawing/2014/main" id="{505B77D7-FA01-0E4F-A10C-F64A8E855E88}"/>
              </a:ext>
            </a:extLst>
          </p:cNvPr>
          <p:cNvSpPr/>
          <p:nvPr/>
        </p:nvSpPr>
        <p:spPr bwMode="auto">
          <a:xfrm>
            <a:off x="9235885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54">
            <a:extLst>
              <a:ext uri="{FF2B5EF4-FFF2-40B4-BE49-F238E27FC236}">
                <a16:creationId xmlns:a16="http://schemas.microsoft.com/office/drawing/2014/main" id="{EF8E3152-23BA-954F-BBBA-132D939888F9}"/>
              </a:ext>
            </a:extLst>
          </p:cNvPr>
          <p:cNvSpPr/>
          <p:nvPr/>
        </p:nvSpPr>
        <p:spPr bwMode="auto">
          <a:xfrm>
            <a:off x="9726422" y="2620478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56">
            <a:extLst>
              <a:ext uri="{FF2B5EF4-FFF2-40B4-BE49-F238E27FC236}">
                <a16:creationId xmlns:a16="http://schemas.microsoft.com/office/drawing/2014/main" id="{D3BE33B8-2DBC-254B-89FA-690B234AD82D}"/>
              </a:ext>
            </a:extLst>
          </p:cNvPr>
          <p:cNvSpPr/>
          <p:nvPr/>
        </p:nvSpPr>
        <p:spPr bwMode="auto">
          <a:xfrm>
            <a:off x="10256838" y="2763353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Shape 2757">
            <a:extLst>
              <a:ext uri="{FF2B5EF4-FFF2-40B4-BE49-F238E27FC236}">
                <a16:creationId xmlns:a16="http://schemas.microsoft.com/office/drawing/2014/main" id="{7C1D1B08-71B3-6947-968D-92AD3A074C65}"/>
              </a:ext>
            </a:extLst>
          </p:cNvPr>
          <p:cNvSpPr/>
          <p:nvPr/>
        </p:nvSpPr>
        <p:spPr bwMode="auto">
          <a:xfrm>
            <a:off x="10761663" y="2620478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63">
            <a:extLst>
              <a:ext uri="{FF2B5EF4-FFF2-40B4-BE49-F238E27FC236}">
                <a16:creationId xmlns:a16="http://schemas.microsoft.com/office/drawing/2014/main" id="{CA0B46E0-8966-4E40-9946-7601E6FD4462}"/>
              </a:ext>
            </a:extLst>
          </p:cNvPr>
          <p:cNvSpPr/>
          <p:nvPr/>
        </p:nvSpPr>
        <p:spPr bwMode="auto">
          <a:xfrm>
            <a:off x="1622612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64">
            <a:extLst>
              <a:ext uri="{FF2B5EF4-FFF2-40B4-BE49-F238E27FC236}">
                <a16:creationId xmlns:a16="http://schemas.microsoft.com/office/drawing/2014/main" id="{C2D93AC6-3E35-4849-8A09-26BF12852B65}"/>
              </a:ext>
            </a:extLst>
          </p:cNvPr>
          <p:cNvSpPr/>
          <p:nvPr/>
        </p:nvSpPr>
        <p:spPr bwMode="auto">
          <a:xfrm>
            <a:off x="2125850" y="324025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65">
            <a:extLst>
              <a:ext uri="{FF2B5EF4-FFF2-40B4-BE49-F238E27FC236}">
                <a16:creationId xmlns:a16="http://schemas.microsoft.com/office/drawing/2014/main" id="{542145AA-2D93-9648-8171-016676A55F80}"/>
              </a:ext>
            </a:extLst>
          </p:cNvPr>
          <p:cNvSpPr/>
          <p:nvPr/>
        </p:nvSpPr>
        <p:spPr bwMode="auto">
          <a:xfrm>
            <a:off x="2629087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66">
            <a:extLst>
              <a:ext uri="{FF2B5EF4-FFF2-40B4-BE49-F238E27FC236}">
                <a16:creationId xmlns:a16="http://schemas.microsoft.com/office/drawing/2014/main" id="{E97CE5A7-E10B-6843-A66E-6A0C88093892}"/>
              </a:ext>
            </a:extLst>
          </p:cNvPr>
          <p:cNvSpPr/>
          <p:nvPr/>
        </p:nvSpPr>
        <p:spPr bwMode="auto">
          <a:xfrm>
            <a:off x="3132325" y="3216441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67">
            <a:extLst>
              <a:ext uri="{FF2B5EF4-FFF2-40B4-BE49-F238E27FC236}">
                <a16:creationId xmlns:a16="http://schemas.microsoft.com/office/drawing/2014/main" id="{5E38C079-B33C-7145-860C-645E2C916795}"/>
              </a:ext>
            </a:extLst>
          </p:cNvPr>
          <p:cNvSpPr/>
          <p:nvPr/>
        </p:nvSpPr>
        <p:spPr bwMode="auto">
          <a:xfrm>
            <a:off x="3637150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68">
            <a:extLst>
              <a:ext uri="{FF2B5EF4-FFF2-40B4-BE49-F238E27FC236}">
                <a16:creationId xmlns:a16="http://schemas.microsoft.com/office/drawing/2014/main" id="{05D050EE-E4DD-4E4B-A0C8-6EC2AB0188A5}"/>
              </a:ext>
            </a:extLst>
          </p:cNvPr>
          <p:cNvSpPr/>
          <p:nvPr/>
        </p:nvSpPr>
        <p:spPr bwMode="auto">
          <a:xfrm>
            <a:off x="7174175" y="2787166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8">
            <a:extLst>
              <a:ext uri="{FF2B5EF4-FFF2-40B4-BE49-F238E27FC236}">
                <a16:creationId xmlns:a16="http://schemas.microsoft.com/office/drawing/2014/main" id="{A4CFE01A-C093-2849-9B00-B7A572613142}"/>
              </a:ext>
            </a:extLst>
          </p:cNvPr>
          <p:cNvSpPr/>
          <p:nvPr/>
        </p:nvSpPr>
        <p:spPr bwMode="auto">
          <a:xfrm>
            <a:off x="1143481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9238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630234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133471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677984" y="21854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182809" y="21616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E71E4B0C-3876-204E-91B6-D2EE2482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&amp; Internet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CA6B3-1173-B942-8F3A-300861F8BC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872" y="2126174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2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582097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085334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578196" y="22171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083021" y="21933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7629532F-5F18-224D-A41B-9776A9C9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Money &amp; Internet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01ADFCC-E2EA-7A46-BD7D-3CC6C37D01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48" y="2137032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3C33C-49F6-6749-B9A8-5DB316D1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EE2BD-B0EE-AE45-B271-CD2D0F0C9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DCB121-9378-9F44-9343-C4424E1336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0DF31-DBD3-B24C-85C0-6E124ADAD8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4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68305" y="4523264"/>
            <a:ext cx="228600" cy="31750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F2F52BAD-2BA7-EE40-98B2-31A71A33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57161" y="4529931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A588990-81A2-3744-BC20-6FA2989F59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51" y="4563798"/>
            <a:ext cx="213647" cy="28162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C189574-639D-7149-9B6A-337AFCD6AC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776" y="4512998"/>
            <a:ext cx="350880" cy="35088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D629AE6-2C65-034C-AD4B-4669689BBB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989" y="4557962"/>
            <a:ext cx="293403" cy="29340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B222904-0EF9-184D-B1AA-A0D78F22DE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777" y="4531047"/>
            <a:ext cx="236659" cy="3296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929652A-E145-DB49-A417-F55B8E71F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986" y="4546754"/>
            <a:ext cx="255093" cy="28987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E4916FD-F339-6F41-B966-4ACBE6175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030" y="4487598"/>
            <a:ext cx="395804" cy="395804"/>
          </a:xfrm>
          <a:prstGeom prst="rect">
            <a:avLst/>
          </a:prstGeom>
        </p:spPr>
      </p:pic>
      <p:sp>
        <p:nvSpPr>
          <p:cNvPr id="123" name="Shape 2718">
            <a:extLst>
              <a:ext uri="{FF2B5EF4-FFF2-40B4-BE49-F238E27FC236}">
                <a16:creationId xmlns:a16="http://schemas.microsoft.com/office/drawing/2014/main" id="{156D40E0-47F6-1A46-86F5-CEBF3061BCFF}"/>
              </a:ext>
            </a:extLst>
          </p:cNvPr>
          <p:cNvSpPr/>
          <p:nvPr/>
        </p:nvSpPr>
        <p:spPr bwMode="auto">
          <a:xfrm>
            <a:off x="11198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Shape 2719">
            <a:extLst>
              <a:ext uri="{FF2B5EF4-FFF2-40B4-BE49-F238E27FC236}">
                <a16:creationId xmlns:a16="http://schemas.microsoft.com/office/drawing/2014/main" id="{FB2C28D3-E7D3-1445-BC39-8019AE946EDB}"/>
              </a:ext>
            </a:extLst>
          </p:cNvPr>
          <p:cNvSpPr/>
          <p:nvPr/>
        </p:nvSpPr>
        <p:spPr bwMode="auto">
          <a:xfrm>
            <a:off x="16230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Shape 2720">
            <a:extLst>
              <a:ext uri="{FF2B5EF4-FFF2-40B4-BE49-F238E27FC236}">
                <a16:creationId xmlns:a16="http://schemas.microsoft.com/office/drawing/2014/main" id="{B581A434-0E28-5049-A248-BA338E9FEB3B}"/>
              </a:ext>
            </a:extLst>
          </p:cNvPr>
          <p:cNvSpPr/>
          <p:nvPr/>
        </p:nvSpPr>
        <p:spPr bwMode="auto">
          <a:xfrm>
            <a:off x="2127879" y="5084079"/>
            <a:ext cx="26193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Shape 2721">
            <a:extLst>
              <a:ext uri="{FF2B5EF4-FFF2-40B4-BE49-F238E27FC236}">
                <a16:creationId xmlns:a16="http://schemas.microsoft.com/office/drawing/2014/main" id="{D08260A7-5F6B-4F47-98EF-2CC8FE1A8134}"/>
              </a:ext>
            </a:extLst>
          </p:cNvPr>
          <p:cNvSpPr/>
          <p:nvPr/>
        </p:nvSpPr>
        <p:spPr bwMode="auto">
          <a:xfrm>
            <a:off x="2631117" y="5084079"/>
            <a:ext cx="26193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Shape 2722">
            <a:extLst>
              <a:ext uri="{FF2B5EF4-FFF2-40B4-BE49-F238E27FC236}">
                <a16:creationId xmlns:a16="http://schemas.microsoft.com/office/drawing/2014/main" id="{6BB53371-A984-A143-B941-C9F4139F8197}"/>
              </a:ext>
            </a:extLst>
          </p:cNvPr>
          <p:cNvSpPr/>
          <p:nvPr/>
        </p:nvSpPr>
        <p:spPr bwMode="auto">
          <a:xfrm>
            <a:off x="31343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Shape 2723">
            <a:extLst>
              <a:ext uri="{FF2B5EF4-FFF2-40B4-BE49-F238E27FC236}">
                <a16:creationId xmlns:a16="http://schemas.microsoft.com/office/drawing/2014/main" id="{9F9FBF60-6F81-B54B-8834-AE0A9D79FABF}"/>
              </a:ext>
            </a:extLst>
          </p:cNvPr>
          <p:cNvSpPr/>
          <p:nvPr/>
        </p:nvSpPr>
        <p:spPr bwMode="auto">
          <a:xfrm>
            <a:off x="3637592" y="508407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24">
            <a:extLst>
              <a:ext uri="{FF2B5EF4-FFF2-40B4-BE49-F238E27FC236}">
                <a16:creationId xmlns:a16="http://schemas.microsoft.com/office/drawing/2014/main" id="{608FB35D-6E40-014C-B9F3-4714834BFF2E}"/>
              </a:ext>
            </a:extLst>
          </p:cNvPr>
          <p:cNvSpPr/>
          <p:nvPr/>
        </p:nvSpPr>
        <p:spPr bwMode="auto">
          <a:xfrm>
            <a:off x="41424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25">
            <a:extLst>
              <a:ext uri="{FF2B5EF4-FFF2-40B4-BE49-F238E27FC236}">
                <a16:creationId xmlns:a16="http://schemas.microsoft.com/office/drawing/2014/main" id="{45EA7F18-2422-464A-B98E-A6F73716514C}"/>
              </a:ext>
            </a:extLst>
          </p:cNvPr>
          <p:cNvSpPr/>
          <p:nvPr/>
        </p:nvSpPr>
        <p:spPr bwMode="auto">
          <a:xfrm>
            <a:off x="46456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26">
            <a:extLst>
              <a:ext uri="{FF2B5EF4-FFF2-40B4-BE49-F238E27FC236}">
                <a16:creationId xmlns:a16="http://schemas.microsoft.com/office/drawing/2014/main" id="{FECDEEF0-0E78-5441-A4D6-6FC96959CE2C}"/>
              </a:ext>
            </a:extLst>
          </p:cNvPr>
          <p:cNvSpPr/>
          <p:nvPr/>
        </p:nvSpPr>
        <p:spPr bwMode="auto">
          <a:xfrm>
            <a:off x="5172704" y="5084079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48">
            <a:extLst>
              <a:ext uri="{FF2B5EF4-FFF2-40B4-BE49-F238E27FC236}">
                <a16:creationId xmlns:a16="http://schemas.microsoft.com/office/drawing/2014/main" id="{2A581105-837A-2340-8EAD-6A3A61A10587}"/>
              </a:ext>
            </a:extLst>
          </p:cNvPr>
          <p:cNvSpPr/>
          <p:nvPr/>
        </p:nvSpPr>
        <p:spPr bwMode="auto">
          <a:xfrm>
            <a:off x="5726051" y="505918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70">
            <a:extLst>
              <a:ext uri="{FF2B5EF4-FFF2-40B4-BE49-F238E27FC236}">
                <a16:creationId xmlns:a16="http://schemas.microsoft.com/office/drawing/2014/main" id="{3DBD7BA1-DDE5-2546-9273-9BF4E3AE3974}"/>
              </a:ext>
            </a:extLst>
          </p:cNvPr>
          <p:cNvSpPr/>
          <p:nvPr/>
        </p:nvSpPr>
        <p:spPr bwMode="auto">
          <a:xfrm>
            <a:off x="62054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Shape 2771">
            <a:extLst>
              <a:ext uri="{FF2B5EF4-FFF2-40B4-BE49-F238E27FC236}">
                <a16:creationId xmlns:a16="http://schemas.microsoft.com/office/drawing/2014/main" id="{D6432770-2DBD-024A-97C2-D97D33358D66}"/>
              </a:ext>
            </a:extLst>
          </p:cNvPr>
          <p:cNvSpPr/>
          <p:nvPr/>
        </p:nvSpPr>
        <p:spPr bwMode="auto">
          <a:xfrm>
            <a:off x="67087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Shape 2772">
            <a:extLst>
              <a:ext uri="{FF2B5EF4-FFF2-40B4-BE49-F238E27FC236}">
                <a16:creationId xmlns:a16="http://schemas.microsoft.com/office/drawing/2014/main" id="{29892DB5-A990-CA45-97B0-3F8425F7FF6F}"/>
              </a:ext>
            </a:extLst>
          </p:cNvPr>
          <p:cNvSpPr/>
          <p:nvPr/>
        </p:nvSpPr>
        <p:spPr bwMode="auto">
          <a:xfrm>
            <a:off x="7211951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Shape 2773">
            <a:extLst>
              <a:ext uri="{FF2B5EF4-FFF2-40B4-BE49-F238E27FC236}">
                <a16:creationId xmlns:a16="http://schemas.microsoft.com/office/drawing/2014/main" id="{991ADADB-2486-E34C-A00C-B5C8F1A59254}"/>
              </a:ext>
            </a:extLst>
          </p:cNvPr>
          <p:cNvSpPr/>
          <p:nvPr/>
        </p:nvSpPr>
        <p:spPr bwMode="auto">
          <a:xfrm>
            <a:off x="77167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74">
            <a:extLst>
              <a:ext uri="{FF2B5EF4-FFF2-40B4-BE49-F238E27FC236}">
                <a16:creationId xmlns:a16="http://schemas.microsoft.com/office/drawing/2014/main" id="{3FE2450C-8A14-594E-BD7E-682D7F87CC13}"/>
              </a:ext>
            </a:extLst>
          </p:cNvPr>
          <p:cNvSpPr/>
          <p:nvPr/>
        </p:nvSpPr>
        <p:spPr bwMode="auto">
          <a:xfrm>
            <a:off x="82200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5">
            <a:extLst>
              <a:ext uri="{FF2B5EF4-FFF2-40B4-BE49-F238E27FC236}">
                <a16:creationId xmlns:a16="http://schemas.microsoft.com/office/drawing/2014/main" id="{E46F8A6B-416A-9F40-8CE9-619067B6F946}"/>
              </a:ext>
            </a:extLst>
          </p:cNvPr>
          <p:cNvSpPr/>
          <p:nvPr/>
        </p:nvSpPr>
        <p:spPr bwMode="auto">
          <a:xfrm>
            <a:off x="8723251" y="5121752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7">
            <a:extLst>
              <a:ext uri="{FF2B5EF4-FFF2-40B4-BE49-F238E27FC236}">
                <a16:creationId xmlns:a16="http://schemas.microsoft.com/office/drawing/2014/main" id="{9E214C18-5942-B04E-95DD-2D268BB66E84}"/>
              </a:ext>
            </a:extLst>
          </p:cNvPr>
          <p:cNvSpPr/>
          <p:nvPr/>
        </p:nvSpPr>
        <p:spPr bwMode="auto">
          <a:xfrm>
            <a:off x="10334496" y="4546754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82">
            <a:extLst>
              <a:ext uri="{FF2B5EF4-FFF2-40B4-BE49-F238E27FC236}">
                <a16:creationId xmlns:a16="http://schemas.microsoft.com/office/drawing/2014/main" id="{244CA238-6873-8947-93E0-6AF2FC96E689}"/>
              </a:ext>
            </a:extLst>
          </p:cNvPr>
          <p:cNvSpPr/>
          <p:nvPr/>
        </p:nvSpPr>
        <p:spPr bwMode="auto">
          <a:xfrm>
            <a:off x="10273139" y="5073309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84">
            <a:extLst>
              <a:ext uri="{FF2B5EF4-FFF2-40B4-BE49-F238E27FC236}">
                <a16:creationId xmlns:a16="http://schemas.microsoft.com/office/drawing/2014/main" id="{541C1D0E-C093-2C41-937C-65D1EA741468}"/>
              </a:ext>
            </a:extLst>
          </p:cNvPr>
          <p:cNvSpPr/>
          <p:nvPr/>
        </p:nvSpPr>
        <p:spPr bwMode="auto">
          <a:xfrm>
            <a:off x="10802899" y="505584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Shape 2785">
            <a:extLst>
              <a:ext uri="{FF2B5EF4-FFF2-40B4-BE49-F238E27FC236}">
                <a16:creationId xmlns:a16="http://schemas.microsoft.com/office/drawing/2014/main" id="{D17D7517-9A29-5848-B2C5-59821547F441}"/>
              </a:ext>
            </a:extLst>
          </p:cNvPr>
          <p:cNvSpPr/>
          <p:nvPr/>
        </p:nvSpPr>
        <p:spPr bwMode="auto">
          <a:xfrm>
            <a:off x="10815826" y="457406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86">
            <a:extLst>
              <a:ext uri="{FF2B5EF4-FFF2-40B4-BE49-F238E27FC236}">
                <a16:creationId xmlns:a16="http://schemas.microsoft.com/office/drawing/2014/main" id="{51638F1A-3FC6-4340-ADBA-B9819F5DA414}"/>
              </a:ext>
            </a:extLst>
          </p:cNvPr>
          <p:cNvSpPr/>
          <p:nvPr/>
        </p:nvSpPr>
        <p:spPr bwMode="auto">
          <a:xfrm>
            <a:off x="9240557" y="5066115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Shape 2787">
            <a:extLst>
              <a:ext uri="{FF2B5EF4-FFF2-40B4-BE49-F238E27FC236}">
                <a16:creationId xmlns:a16="http://schemas.microsoft.com/office/drawing/2014/main" id="{4AEFD95A-7001-5749-8366-87593EECA919}"/>
              </a:ext>
            </a:extLst>
          </p:cNvPr>
          <p:cNvSpPr/>
          <p:nvPr/>
        </p:nvSpPr>
        <p:spPr bwMode="auto">
          <a:xfrm>
            <a:off x="9734421" y="50515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9378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D7D5ABF2-7F7F-0643-9079-C677F650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47048" y="4549448"/>
            <a:ext cx="228600" cy="317500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31743DF8-958A-ED47-9717-4E119143C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63012" y="4529931"/>
            <a:ext cx="215900" cy="3175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B20205A-5126-4042-93E4-4EEEAFCF52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725" y="4551098"/>
            <a:ext cx="334963" cy="33496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8DC380F-992A-0649-8F79-5643E41C24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543" y="4520703"/>
            <a:ext cx="228601" cy="31840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A5A4FD-7EF6-4647-88B5-9BF4718ACA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874" y="4517761"/>
            <a:ext cx="279400" cy="3683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A6DCEF5-9A0C-A846-8B71-5410FDA752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743" y="4512760"/>
            <a:ext cx="350880" cy="35088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501BAF3B-2834-FD47-A2DD-BCE1C345BF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45" y="4535428"/>
            <a:ext cx="287488" cy="32669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E760DF67-C13E-5F4B-86AF-D7B0B57AE1E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284" y="4509205"/>
            <a:ext cx="393807" cy="391369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4FE58DA-8A2E-D34A-A5EA-0F698DC3AA4F}"/>
              </a:ext>
            </a:extLst>
          </p:cNvPr>
          <p:cNvGrpSpPr/>
          <p:nvPr/>
        </p:nvGrpSpPr>
        <p:grpSpPr>
          <a:xfrm>
            <a:off x="1149656" y="5025094"/>
            <a:ext cx="4268787" cy="263525"/>
            <a:chOff x="1166813" y="3042434"/>
            <a:chExt cx="4268787" cy="263525"/>
          </a:xfrm>
        </p:grpSpPr>
        <p:sp>
          <p:nvSpPr>
            <p:cNvPr id="131" name="Shape 2718">
              <a:extLst>
                <a:ext uri="{FF2B5EF4-FFF2-40B4-BE49-F238E27FC236}">
                  <a16:creationId xmlns:a16="http://schemas.microsoft.com/office/drawing/2014/main" id="{C09606EC-DCD3-A745-B421-4E59EBDEA205}"/>
                </a:ext>
              </a:extLst>
            </p:cNvPr>
            <p:cNvSpPr/>
            <p:nvPr/>
          </p:nvSpPr>
          <p:spPr bwMode="auto">
            <a:xfrm>
              <a:off x="11668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11147" y="5053"/>
                  </a:moveTo>
                  <a:cubicBezTo>
                    <a:pt x="11058" y="4964"/>
                    <a:pt x="10935" y="4909"/>
                    <a:pt x="10800" y="4909"/>
                  </a:cubicBezTo>
                  <a:cubicBezTo>
                    <a:pt x="10665" y="4909"/>
                    <a:pt x="10542" y="4964"/>
                    <a:pt x="10453" y="5053"/>
                  </a:cubicBezTo>
                  <a:lnTo>
                    <a:pt x="6526" y="8980"/>
                  </a:lnTo>
                  <a:cubicBezTo>
                    <a:pt x="6437" y="9069"/>
                    <a:pt x="6382" y="9192"/>
                    <a:pt x="6382" y="9327"/>
                  </a:cubicBezTo>
                  <a:cubicBezTo>
                    <a:pt x="6382" y="9599"/>
                    <a:pt x="6602" y="9818"/>
                    <a:pt x="6873" y="9818"/>
                  </a:cubicBezTo>
                  <a:cubicBezTo>
                    <a:pt x="7008" y="9818"/>
                    <a:pt x="7131" y="9764"/>
                    <a:pt x="7220" y="9674"/>
                  </a:cubicBezTo>
                  <a:lnTo>
                    <a:pt x="10309" y="6585"/>
                  </a:lnTo>
                  <a:lnTo>
                    <a:pt x="10309" y="16200"/>
                  </a:lnTo>
                  <a:cubicBezTo>
                    <a:pt x="10309" y="16471"/>
                    <a:pt x="10529" y="16691"/>
                    <a:pt x="10800" y="16691"/>
                  </a:cubicBezTo>
                  <a:cubicBezTo>
                    <a:pt x="11071" y="16691"/>
                    <a:pt x="11291" y="16471"/>
                    <a:pt x="11291" y="16200"/>
                  </a:cubicBezTo>
                  <a:lnTo>
                    <a:pt x="11291" y="6585"/>
                  </a:lnTo>
                  <a:lnTo>
                    <a:pt x="14380" y="9674"/>
                  </a:lnTo>
                  <a:cubicBezTo>
                    <a:pt x="14469" y="9764"/>
                    <a:pt x="14592" y="9818"/>
                    <a:pt x="14727" y="9818"/>
                  </a:cubicBezTo>
                  <a:cubicBezTo>
                    <a:pt x="14998" y="9818"/>
                    <a:pt x="15218" y="9599"/>
                    <a:pt x="15218" y="9327"/>
                  </a:cubicBezTo>
                  <a:cubicBezTo>
                    <a:pt x="15218" y="9192"/>
                    <a:pt x="15163" y="9069"/>
                    <a:pt x="15074" y="8980"/>
                  </a:cubicBezTo>
                  <a:cubicBezTo>
                    <a:pt x="15074" y="8980"/>
                    <a:pt x="11147" y="5053"/>
                    <a:pt x="11147" y="5053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69" y="21123"/>
                    <a:pt x="21129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9" y="1133"/>
                    <a:pt x="20469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174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1" y="477"/>
                    <a:pt x="472" y="1133"/>
                    <a:pt x="174" y="1964"/>
                  </a:cubicBezTo>
                  <a:moveTo>
                    <a:pt x="1250" y="19636"/>
                  </a:moveTo>
                  <a:lnTo>
                    <a:pt x="174" y="19636"/>
                  </a:lnTo>
                  <a:cubicBezTo>
                    <a:pt x="472" y="20467"/>
                    <a:pt x="1131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2" name="Shape 2719">
              <a:extLst>
                <a:ext uri="{FF2B5EF4-FFF2-40B4-BE49-F238E27FC236}">
                  <a16:creationId xmlns:a16="http://schemas.microsoft.com/office/drawing/2014/main" id="{1D56846D-80F7-5A4D-B320-84BE009FA086}"/>
                </a:ext>
              </a:extLst>
            </p:cNvPr>
            <p:cNvSpPr/>
            <p:nvPr/>
          </p:nvSpPr>
          <p:spPr bwMode="auto">
            <a:xfrm>
              <a:off x="16700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765" y="182"/>
                  </a:move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cubicBezTo>
                    <a:pt x="12594" y="1105"/>
                    <a:pt x="12765" y="182"/>
                    <a:pt x="12765" y="182"/>
                  </a:cubicBezTo>
                  <a:close/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Shape 2720">
              <a:extLst>
                <a:ext uri="{FF2B5EF4-FFF2-40B4-BE49-F238E27FC236}">
                  <a16:creationId xmlns:a16="http://schemas.microsoft.com/office/drawing/2014/main" id="{324C649B-94B7-8B43-8B15-18EA944D58E3}"/>
                </a:ext>
              </a:extLst>
            </p:cNvPr>
            <p:cNvSpPr/>
            <p:nvPr/>
          </p:nvSpPr>
          <p:spPr bwMode="auto">
            <a:xfrm>
              <a:off x="2174875" y="3042434"/>
              <a:ext cx="261938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14735"/>
                  </a:moveTo>
                  <a:cubicBezTo>
                    <a:pt x="8622" y="14735"/>
                    <a:pt x="6857" y="12973"/>
                    <a:pt x="6857" y="10800"/>
                  </a:cubicBezTo>
                  <a:cubicBezTo>
                    <a:pt x="6857" y="8627"/>
                    <a:pt x="8622" y="6865"/>
                    <a:pt x="10800" y="6865"/>
                  </a:cubicBezTo>
                  <a:cubicBezTo>
                    <a:pt x="12978" y="6865"/>
                    <a:pt x="14743" y="8627"/>
                    <a:pt x="14743" y="10800"/>
                  </a:cubicBezTo>
                  <a:cubicBezTo>
                    <a:pt x="14743" y="12973"/>
                    <a:pt x="12978" y="14735"/>
                    <a:pt x="10800" y="14735"/>
                  </a:cubicBezTo>
                  <a:moveTo>
                    <a:pt x="10800" y="5881"/>
                  </a:moveTo>
                  <a:cubicBezTo>
                    <a:pt x="8078" y="5881"/>
                    <a:pt x="5871" y="8083"/>
                    <a:pt x="5871" y="10800"/>
                  </a:cubicBezTo>
                  <a:cubicBezTo>
                    <a:pt x="5871" y="13517"/>
                    <a:pt x="8078" y="15719"/>
                    <a:pt x="10800" y="15719"/>
                  </a:cubicBezTo>
                  <a:cubicBezTo>
                    <a:pt x="13522" y="15719"/>
                    <a:pt x="15729" y="13517"/>
                    <a:pt x="15729" y="10800"/>
                  </a:cubicBezTo>
                  <a:cubicBezTo>
                    <a:pt x="15729" y="8083"/>
                    <a:pt x="13522" y="5881"/>
                    <a:pt x="10800" y="588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4" name="Shape 2721">
              <a:extLst>
                <a:ext uri="{FF2B5EF4-FFF2-40B4-BE49-F238E27FC236}">
                  <a16:creationId xmlns:a16="http://schemas.microsoft.com/office/drawing/2014/main" id="{86F84409-7D8B-0D47-AE50-382B2F1535E2}"/>
                </a:ext>
              </a:extLst>
            </p:cNvPr>
            <p:cNvSpPr/>
            <p:nvPr/>
          </p:nvSpPr>
          <p:spPr bwMode="auto">
            <a:xfrm>
              <a:off x="2678113" y="3042434"/>
              <a:ext cx="261937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1148" y="16559"/>
                  </a:moveTo>
                  <a:lnTo>
                    <a:pt x="15092" y="12624"/>
                  </a:lnTo>
                  <a:cubicBezTo>
                    <a:pt x="15181" y="12535"/>
                    <a:pt x="15236" y="12412"/>
                    <a:pt x="15236" y="12276"/>
                  </a:cubicBezTo>
                  <a:cubicBezTo>
                    <a:pt x="15236" y="12004"/>
                    <a:pt x="15015" y="11784"/>
                    <a:pt x="14743" y="11784"/>
                  </a:cubicBezTo>
                  <a:cubicBezTo>
                    <a:pt x="14607" y="11784"/>
                    <a:pt x="14483" y="11839"/>
                    <a:pt x="14395" y="11928"/>
                  </a:cubicBezTo>
                  <a:lnTo>
                    <a:pt x="11293" y="15024"/>
                  </a:lnTo>
                  <a:lnTo>
                    <a:pt x="11293" y="5389"/>
                  </a:lnTo>
                  <a:cubicBezTo>
                    <a:pt x="11293" y="5117"/>
                    <a:pt x="11072" y="4897"/>
                    <a:pt x="10800" y="4897"/>
                  </a:cubicBezTo>
                  <a:cubicBezTo>
                    <a:pt x="10528" y="4897"/>
                    <a:pt x="10307" y="5117"/>
                    <a:pt x="10307" y="5389"/>
                  </a:cubicBezTo>
                  <a:lnTo>
                    <a:pt x="10307" y="15024"/>
                  </a:lnTo>
                  <a:lnTo>
                    <a:pt x="7206" y="11928"/>
                  </a:lnTo>
                  <a:cubicBezTo>
                    <a:pt x="7117" y="11839"/>
                    <a:pt x="6993" y="11784"/>
                    <a:pt x="6857" y="11784"/>
                  </a:cubicBezTo>
                  <a:cubicBezTo>
                    <a:pt x="6585" y="11784"/>
                    <a:pt x="6364" y="12004"/>
                    <a:pt x="6364" y="12276"/>
                  </a:cubicBezTo>
                  <a:cubicBezTo>
                    <a:pt x="6364" y="12412"/>
                    <a:pt x="6419" y="12535"/>
                    <a:pt x="6508" y="12624"/>
                  </a:cubicBezTo>
                  <a:lnTo>
                    <a:pt x="10452" y="16559"/>
                  </a:lnTo>
                  <a:cubicBezTo>
                    <a:pt x="10541" y="16648"/>
                    <a:pt x="10664" y="16703"/>
                    <a:pt x="10800" y="16703"/>
                  </a:cubicBezTo>
                  <a:cubicBezTo>
                    <a:pt x="10936" y="16703"/>
                    <a:pt x="11059" y="16648"/>
                    <a:pt x="11148" y="16559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5" name="Shape 2722">
              <a:extLst>
                <a:ext uri="{FF2B5EF4-FFF2-40B4-BE49-F238E27FC236}">
                  <a16:creationId xmlns:a16="http://schemas.microsoft.com/office/drawing/2014/main" id="{6D9031DD-654A-3043-AD33-9A4DD7AD1315}"/>
                </a:ext>
              </a:extLst>
            </p:cNvPr>
            <p:cNvSpPr/>
            <p:nvPr/>
          </p:nvSpPr>
          <p:spPr bwMode="auto">
            <a:xfrm>
              <a:off x="31813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61"/>
                  </a:moveTo>
                  <a:lnTo>
                    <a:pt x="10802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5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2" y="19771"/>
                    <a:pt x="14365" y="19991"/>
                  </a:cubicBezTo>
                  <a:moveTo>
                    <a:pt x="11293" y="16211"/>
                  </a:moveTo>
                  <a:lnTo>
                    <a:pt x="11293" y="6576"/>
                  </a:lnTo>
                  <a:lnTo>
                    <a:pt x="14395" y="9672"/>
                  </a:lnTo>
                  <a:cubicBezTo>
                    <a:pt x="14484" y="9761"/>
                    <a:pt x="14607" y="9816"/>
                    <a:pt x="14743" y="9816"/>
                  </a:cubicBezTo>
                  <a:cubicBezTo>
                    <a:pt x="15016" y="9816"/>
                    <a:pt x="15236" y="9596"/>
                    <a:pt x="15236" y="9324"/>
                  </a:cubicBezTo>
                  <a:cubicBezTo>
                    <a:pt x="15236" y="9189"/>
                    <a:pt x="15181" y="9065"/>
                    <a:pt x="15092" y="8976"/>
                  </a:cubicBezTo>
                  <a:lnTo>
                    <a:pt x="11149" y="5041"/>
                  </a:lnTo>
                  <a:cubicBezTo>
                    <a:pt x="11059" y="4952"/>
                    <a:pt x="10936" y="4897"/>
                    <a:pt x="10800" y="4897"/>
                  </a:cubicBezTo>
                  <a:cubicBezTo>
                    <a:pt x="10664" y="4897"/>
                    <a:pt x="10541" y="4952"/>
                    <a:pt x="10452" y="5041"/>
                  </a:cubicBezTo>
                  <a:lnTo>
                    <a:pt x="6509" y="8976"/>
                  </a:lnTo>
                  <a:cubicBezTo>
                    <a:pt x="6419" y="9065"/>
                    <a:pt x="6364" y="9189"/>
                    <a:pt x="6364" y="9324"/>
                  </a:cubicBezTo>
                  <a:cubicBezTo>
                    <a:pt x="6364" y="9596"/>
                    <a:pt x="6584" y="9816"/>
                    <a:pt x="6857" y="9816"/>
                  </a:cubicBezTo>
                  <a:cubicBezTo>
                    <a:pt x="6993" y="9816"/>
                    <a:pt x="7116" y="9761"/>
                    <a:pt x="7206" y="9672"/>
                  </a:cubicBezTo>
                  <a:lnTo>
                    <a:pt x="10307" y="6576"/>
                  </a:lnTo>
                  <a:lnTo>
                    <a:pt x="10307" y="16211"/>
                  </a:lnTo>
                  <a:cubicBezTo>
                    <a:pt x="10307" y="16483"/>
                    <a:pt x="10528" y="16703"/>
                    <a:pt x="10800" y="16703"/>
                  </a:cubicBezTo>
                  <a:cubicBezTo>
                    <a:pt x="11072" y="16703"/>
                    <a:pt x="11293" y="16483"/>
                    <a:pt x="11293" y="16211"/>
                  </a:cubicBezTo>
                  <a:moveTo>
                    <a:pt x="17446" y="18078"/>
                  </a:moveTo>
                  <a:lnTo>
                    <a:pt x="18081" y="18770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3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21553" y="9794"/>
                  </a:moveTo>
                  <a:lnTo>
                    <a:pt x="20617" y="9880"/>
                  </a:lnTo>
                  <a:cubicBezTo>
                    <a:pt x="20645" y="10182"/>
                    <a:pt x="20659" y="10492"/>
                    <a:pt x="20659" y="10800"/>
                  </a:cubicBezTo>
                  <a:cubicBezTo>
                    <a:pt x="20659" y="11099"/>
                    <a:pt x="20646" y="11401"/>
                    <a:pt x="20619" y="11699"/>
                  </a:cubicBezTo>
                  <a:lnTo>
                    <a:pt x="21556" y="11784"/>
                  </a:lnTo>
                  <a:cubicBezTo>
                    <a:pt x="21586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18660" y="4853"/>
                  </a:moveTo>
                  <a:lnTo>
                    <a:pt x="19412" y="4287"/>
                  </a:lnTo>
                  <a:cubicBezTo>
                    <a:pt x="19011" y="3759"/>
                    <a:pt x="18558" y="3264"/>
                    <a:pt x="18066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3"/>
                  </a:cubicBezTo>
                  <a:moveTo>
                    <a:pt x="6893" y="20882"/>
                  </a:moveTo>
                  <a:cubicBezTo>
                    <a:pt x="7513" y="21121"/>
                    <a:pt x="8160" y="21302"/>
                    <a:pt x="8814" y="21422"/>
                  </a:cubicBezTo>
                  <a:lnTo>
                    <a:pt x="8984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3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2" y="14642"/>
                    <a:pt x="19632" y="1518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4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8923" y="1113"/>
                  </a:moveTo>
                  <a:lnTo>
                    <a:pt x="8747" y="190"/>
                  </a:lnTo>
                  <a:cubicBezTo>
                    <a:pt x="8093" y="315"/>
                    <a:pt x="7448" y="501"/>
                    <a:pt x="6829" y="743"/>
                  </a:cubicBezTo>
                  <a:lnTo>
                    <a:pt x="7174" y="1617"/>
                  </a:lnTo>
                  <a:cubicBezTo>
                    <a:pt x="7737" y="1396"/>
                    <a:pt x="8326" y="1226"/>
                    <a:pt x="8923" y="1113"/>
                  </a:cubicBezTo>
                  <a:moveTo>
                    <a:pt x="16474" y="1615"/>
                  </a:moveTo>
                  <a:cubicBezTo>
                    <a:pt x="15907" y="1264"/>
                    <a:pt x="15307" y="966"/>
                    <a:pt x="14687" y="726"/>
                  </a:cubicBezTo>
                  <a:lnTo>
                    <a:pt x="14346" y="1602"/>
                  </a:lnTo>
                  <a:cubicBezTo>
                    <a:pt x="14913" y="1821"/>
                    <a:pt x="15462" y="2094"/>
                    <a:pt x="15978" y="2413"/>
                  </a:cubicBezTo>
                  <a:cubicBezTo>
                    <a:pt x="15978" y="2413"/>
                    <a:pt x="16474" y="1615"/>
                    <a:pt x="16474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0" y="4853"/>
                    <a:pt x="1368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09" y="18800"/>
                  </a:moveTo>
                  <a:cubicBezTo>
                    <a:pt x="4003" y="19247"/>
                    <a:pt x="4539" y="19650"/>
                    <a:pt x="5104" y="19997"/>
                  </a:cubicBezTo>
                  <a:lnTo>
                    <a:pt x="5598" y="19198"/>
                  </a:lnTo>
                  <a:cubicBezTo>
                    <a:pt x="5082" y="18881"/>
                    <a:pt x="4592" y="18513"/>
                    <a:pt x="4142" y="18105"/>
                  </a:cubicBezTo>
                  <a:cubicBezTo>
                    <a:pt x="4142" y="18105"/>
                    <a:pt x="3509" y="18800"/>
                    <a:pt x="3509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6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4" y="15642"/>
                  </a:moveTo>
                  <a:cubicBezTo>
                    <a:pt x="1403" y="16235"/>
                    <a:pt x="1758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4" y="15642"/>
                    <a:pt x="1104" y="15642"/>
                  </a:cubicBezTo>
                  <a:close/>
                  <a:moveTo>
                    <a:pt x="5546" y="2435"/>
                  </a:moveTo>
                  <a:lnTo>
                    <a:pt x="5047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1" y="2756"/>
                    <a:pt x="5546" y="2435"/>
                  </a:cubicBezTo>
                  <a:moveTo>
                    <a:pt x="1264" y="8133"/>
                  </a:moveTo>
                  <a:lnTo>
                    <a:pt x="358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7"/>
                    <a:pt x="1101" y="8714"/>
                    <a:pt x="1264" y="8133"/>
                  </a:cubicBezTo>
                  <a:moveTo>
                    <a:pt x="942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2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Shape 2723">
              <a:extLst>
                <a:ext uri="{FF2B5EF4-FFF2-40B4-BE49-F238E27FC236}">
                  <a16:creationId xmlns:a16="http://schemas.microsoft.com/office/drawing/2014/main" id="{7E4F9CE5-9D9B-4F45-B211-E7750634E3FE}"/>
                </a:ext>
              </a:extLst>
            </p:cNvPr>
            <p:cNvSpPr/>
            <p:nvPr/>
          </p:nvSpPr>
          <p:spPr bwMode="auto">
            <a:xfrm>
              <a:off x="3684588" y="3042434"/>
              <a:ext cx="265112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7" name="Shape 2724">
              <a:extLst>
                <a:ext uri="{FF2B5EF4-FFF2-40B4-BE49-F238E27FC236}">
                  <a16:creationId xmlns:a16="http://schemas.microsoft.com/office/drawing/2014/main" id="{65DF7542-BDF0-B745-A227-73530DF9AF4D}"/>
                </a:ext>
              </a:extLst>
            </p:cNvPr>
            <p:cNvSpPr/>
            <p:nvPr/>
          </p:nvSpPr>
          <p:spPr bwMode="auto">
            <a:xfrm>
              <a:off x="41894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5709"/>
                  </a:moveTo>
                  <a:lnTo>
                    <a:pt x="5891" y="15709"/>
                  </a:lnTo>
                  <a:lnTo>
                    <a:pt x="5891" y="11782"/>
                  </a:lnTo>
                  <a:lnTo>
                    <a:pt x="15709" y="11782"/>
                  </a:lnTo>
                  <a:cubicBezTo>
                    <a:pt x="15709" y="11782"/>
                    <a:pt x="15709" y="15709"/>
                    <a:pt x="15709" y="15709"/>
                  </a:cubicBezTo>
                  <a:close/>
                  <a:moveTo>
                    <a:pt x="16691" y="10800"/>
                  </a:moveTo>
                  <a:lnTo>
                    <a:pt x="4909" y="10800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0800"/>
                    <a:pt x="16691" y="10800"/>
                  </a:cubicBezTo>
                  <a:close/>
                  <a:moveTo>
                    <a:pt x="11782" y="13745"/>
                  </a:moveTo>
                  <a:lnTo>
                    <a:pt x="9818" y="13745"/>
                  </a:lnTo>
                  <a:lnTo>
                    <a:pt x="9818" y="14727"/>
                  </a:lnTo>
                  <a:lnTo>
                    <a:pt x="11782" y="14727"/>
                  </a:lnTo>
                  <a:cubicBezTo>
                    <a:pt x="11782" y="14727"/>
                    <a:pt x="11782" y="13745"/>
                    <a:pt x="11782" y="13745"/>
                  </a:cubicBezTo>
                  <a:close/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1782" y="5891"/>
                  </a:moveTo>
                  <a:lnTo>
                    <a:pt x="9818" y="5891"/>
                  </a:lnTo>
                  <a:lnTo>
                    <a:pt x="9818" y="6873"/>
                  </a:lnTo>
                  <a:lnTo>
                    <a:pt x="11782" y="6873"/>
                  </a:lnTo>
                  <a:cubicBezTo>
                    <a:pt x="11782" y="6873"/>
                    <a:pt x="11782" y="5891"/>
                    <a:pt x="11782" y="5891"/>
                  </a:cubicBezTo>
                  <a:close/>
                  <a:moveTo>
                    <a:pt x="15709" y="7855"/>
                  </a:moveTo>
                  <a:lnTo>
                    <a:pt x="5891" y="7855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7855"/>
                    <a:pt x="15709" y="7855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8836"/>
                  </a:lnTo>
                  <a:lnTo>
                    <a:pt x="16691" y="8836"/>
                  </a:lnTo>
                  <a:cubicBezTo>
                    <a:pt x="16691" y="8836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Shape 2725">
              <a:extLst>
                <a:ext uri="{FF2B5EF4-FFF2-40B4-BE49-F238E27FC236}">
                  <a16:creationId xmlns:a16="http://schemas.microsoft.com/office/drawing/2014/main" id="{4C33A05D-2CCF-9F4E-854C-A957A682DE24}"/>
                </a:ext>
              </a:extLst>
            </p:cNvPr>
            <p:cNvSpPr/>
            <p:nvPr/>
          </p:nvSpPr>
          <p:spPr bwMode="auto">
            <a:xfrm>
              <a:off x="46926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5709" y="10800"/>
                  </a:moveTo>
                  <a:lnTo>
                    <a:pt x="11782" y="10800"/>
                  </a:lnTo>
                  <a:lnTo>
                    <a:pt x="11782" y="9818"/>
                  </a:lnTo>
                  <a:lnTo>
                    <a:pt x="9818" y="9818"/>
                  </a:lnTo>
                  <a:lnTo>
                    <a:pt x="9818" y="10800"/>
                  </a:lnTo>
                  <a:lnTo>
                    <a:pt x="5891" y="10800"/>
                  </a:lnTo>
                  <a:lnTo>
                    <a:pt x="5891" y="8836"/>
                  </a:lnTo>
                  <a:lnTo>
                    <a:pt x="15709" y="8836"/>
                  </a:lnTo>
                  <a:cubicBezTo>
                    <a:pt x="15709" y="8836"/>
                    <a:pt x="15709" y="10800"/>
                    <a:pt x="15709" y="10800"/>
                  </a:cubicBezTo>
                  <a:close/>
                  <a:moveTo>
                    <a:pt x="16691" y="7855"/>
                  </a:moveTo>
                  <a:lnTo>
                    <a:pt x="4909" y="7855"/>
                  </a:lnTo>
                  <a:lnTo>
                    <a:pt x="4909" y="11782"/>
                  </a:lnTo>
                  <a:lnTo>
                    <a:pt x="16691" y="11782"/>
                  </a:lnTo>
                  <a:cubicBezTo>
                    <a:pt x="16691" y="11782"/>
                    <a:pt x="16691" y="7855"/>
                    <a:pt x="16691" y="7855"/>
                  </a:cubicBezTo>
                  <a:close/>
                  <a:moveTo>
                    <a:pt x="15709" y="15709"/>
                  </a:moveTo>
                  <a:lnTo>
                    <a:pt x="11782" y="15709"/>
                  </a:lnTo>
                  <a:lnTo>
                    <a:pt x="11782" y="14727"/>
                  </a:lnTo>
                  <a:lnTo>
                    <a:pt x="9818" y="14727"/>
                  </a:lnTo>
                  <a:lnTo>
                    <a:pt x="9818" y="15709"/>
                  </a:lnTo>
                  <a:lnTo>
                    <a:pt x="5891" y="15709"/>
                  </a:lnTo>
                  <a:lnTo>
                    <a:pt x="5891" y="13745"/>
                  </a:lnTo>
                  <a:lnTo>
                    <a:pt x="15709" y="13745"/>
                  </a:lnTo>
                  <a:cubicBezTo>
                    <a:pt x="15709" y="13745"/>
                    <a:pt x="15709" y="15709"/>
                    <a:pt x="15709" y="15709"/>
                  </a:cubicBezTo>
                  <a:close/>
                  <a:moveTo>
                    <a:pt x="16691" y="12764"/>
                  </a:moveTo>
                  <a:lnTo>
                    <a:pt x="4909" y="12764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2764"/>
                    <a:pt x="16691" y="12764"/>
                  </a:cubicBezTo>
                  <a:close/>
                  <a:moveTo>
                    <a:pt x="15709" y="5891"/>
                  </a:moveTo>
                  <a:lnTo>
                    <a:pt x="11782" y="5891"/>
                  </a:lnTo>
                  <a:lnTo>
                    <a:pt x="11782" y="4909"/>
                  </a:lnTo>
                  <a:lnTo>
                    <a:pt x="9818" y="4909"/>
                  </a:lnTo>
                  <a:lnTo>
                    <a:pt x="9818" y="5891"/>
                  </a:lnTo>
                  <a:lnTo>
                    <a:pt x="5891" y="5891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5891"/>
                    <a:pt x="15709" y="5891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6873"/>
                  </a:lnTo>
                  <a:lnTo>
                    <a:pt x="16691" y="6873"/>
                  </a:lnTo>
                  <a:cubicBezTo>
                    <a:pt x="16691" y="6873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Shape 2726">
              <a:extLst>
                <a:ext uri="{FF2B5EF4-FFF2-40B4-BE49-F238E27FC236}">
                  <a16:creationId xmlns:a16="http://schemas.microsoft.com/office/drawing/2014/main" id="{94759400-2344-2A4A-8C19-B9C4D9F9DD29}"/>
                </a:ext>
              </a:extLst>
            </p:cNvPr>
            <p:cNvSpPr/>
            <p:nvPr/>
          </p:nvSpPr>
          <p:spPr bwMode="auto">
            <a:xfrm>
              <a:off x="5219700" y="3042434"/>
              <a:ext cx="215900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13745"/>
                  </a:moveTo>
                  <a:lnTo>
                    <a:pt x="16800" y="13745"/>
                  </a:lnTo>
                  <a:lnTo>
                    <a:pt x="16800" y="17673"/>
                  </a:lnTo>
                  <a:lnTo>
                    <a:pt x="4800" y="17673"/>
                  </a:lnTo>
                  <a:cubicBezTo>
                    <a:pt x="4800" y="17673"/>
                    <a:pt x="4800" y="13745"/>
                    <a:pt x="4800" y="13745"/>
                  </a:cubicBezTo>
                  <a:close/>
                  <a:moveTo>
                    <a:pt x="4800" y="8836"/>
                  </a:moveTo>
                  <a:lnTo>
                    <a:pt x="16800" y="8836"/>
                  </a:lnTo>
                  <a:lnTo>
                    <a:pt x="16800" y="12764"/>
                  </a:lnTo>
                  <a:lnTo>
                    <a:pt x="4800" y="12764"/>
                  </a:lnTo>
                  <a:cubicBezTo>
                    <a:pt x="4800" y="12764"/>
                    <a:pt x="4800" y="8836"/>
                    <a:pt x="4800" y="8836"/>
                  </a:cubicBezTo>
                  <a:close/>
                  <a:moveTo>
                    <a:pt x="4800" y="3927"/>
                  </a:moveTo>
                  <a:lnTo>
                    <a:pt x="16800" y="3927"/>
                  </a:lnTo>
                  <a:lnTo>
                    <a:pt x="16800" y="7855"/>
                  </a:lnTo>
                  <a:lnTo>
                    <a:pt x="4800" y="7855"/>
                  </a:lnTo>
                  <a:cubicBezTo>
                    <a:pt x="4800" y="7855"/>
                    <a:pt x="4800" y="3927"/>
                    <a:pt x="4800" y="3927"/>
                  </a:cubicBezTo>
                  <a:close/>
                  <a:moveTo>
                    <a:pt x="3600" y="18655"/>
                  </a:moveTo>
                  <a:lnTo>
                    <a:pt x="18000" y="18655"/>
                  </a:lnTo>
                  <a:lnTo>
                    <a:pt x="18000" y="2945"/>
                  </a:lnTo>
                  <a:lnTo>
                    <a:pt x="3600" y="2945"/>
                  </a:lnTo>
                  <a:cubicBezTo>
                    <a:pt x="3600" y="2945"/>
                    <a:pt x="3600" y="18655"/>
                    <a:pt x="3600" y="18655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9600" y="16691"/>
                  </a:moveTo>
                  <a:lnTo>
                    <a:pt x="12000" y="16691"/>
                  </a:lnTo>
                  <a:lnTo>
                    <a:pt x="12000" y="15709"/>
                  </a:lnTo>
                  <a:lnTo>
                    <a:pt x="9600" y="15709"/>
                  </a:lnTo>
                  <a:cubicBezTo>
                    <a:pt x="9600" y="15709"/>
                    <a:pt x="9600" y="16691"/>
                    <a:pt x="9600" y="16691"/>
                  </a:cubicBezTo>
                  <a:close/>
                  <a:moveTo>
                    <a:pt x="9600" y="6873"/>
                  </a:moveTo>
                  <a:lnTo>
                    <a:pt x="12000" y="6873"/>
                  </a:lnTo>
                  <a:lnTo>
                    <a:pt x="12000" y="5891"/>
                  </a:lnTo>
                  <a:lnTo>
                    <a:pt x="9600" y="5891"/>
                  </a:lnTo>
                  <a:cubicBezTo>
                    <a:pt x="9600" y="5891"/>
                    <a:pt x="9600" y="6873"/>
                    <a:pt x="9600" y="6873"/>
                  </a:cubicBezTo>
                  <a:close/>
                  <a:moveTo>
                    <a:pt x="9600" y="11782"/>
                  </a:moveTo>
                  <a:lnTo>
                    <a:pt x="12000" y="11782"/>
                  </a:lnTo>
                  <a:lnTo>
                    <a:pt x="12000" y="10800"/>
                  </a:lnTo>
                  <a:lnTo>
                    <a:pt x="9600" y="10800"/>
                  </a:lnTo>
                  <a:cubicBezTo>
                    <a:pt x="9600" y="10800"/>
                    <a:pt x="9600" y="11782"/>
                    <a:pt x="9600" y="1178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0" name="Shape 2748">
            <a:extLst>
              <a:ext uri="{FF2B5EF4-FFF2-40B4-BE49-F238E27FC236}">
                <a16:creationId xmlns:a16="http://schemas.microsoft.com/office/drawing/2014/main" id="{516570DF-187E-2147-AB2D-B2900603AD40}"/>
              </a:ext>
            </a:extLst>
          </p:cNvPr>
          <p:cNvSpPr/>
          <p:nvPr/>
        </p:nvSpPr>
        <p:spPr bwMode="auto">
          <a:xfrm>
            <a:off x="5700822" y="503442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1">
            <a:extLst>
              <a:ext uri="{FF2B5EF4-FFF2-40B4-BE49-F238E27FC236}">
                <a16:creationId xmlns:a16="http://schemas.microsoft.com/office/drawing/2014/main" id="{5637BDF7-C52B-EB44-8650-6D455E40339C}"/>
              </a:ext>
            </a:extLst>
          </p:cNvPr>
          <p:cNvSpPr/>
          <p:nvPr/>
        </p:nvSpPr>
        <p:spPr bwMode="auto">
          <a:xfrm>
            <a:off x="67356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2">
            <a:extLst>
              <a:ext uri="{FF2B5EF4-FFF2-40B4-BE49-F238E27FC236}">
                <a16:creationId xmlns:a16="http://schemas.microsoft.com/office/drawing/2014/main" id="{937B4776-C2BA-564F-8106-D5684CCF3202}"/>
              </a:ext>
            </a:extLst>
          </p:cNvPr>
          <p:cNvSpPr/>
          <p:nvPr/>
        </p:nvSpPr>
        <p:spPr bwMode="auto">
          <a:xfrm>
            <a:off x="7238870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73">
            <a:extLst>
              <a:ext uri="{FF2B5EF4-FFF2-40B4-BE49-F238E27FC236}">
                <a16:creationId xmlns:a16="http://schemas.microsoft.com/office/drawing/2014/main" id="{C9FF65B2-FAFC-2743-877A-D32BEF8BADDC}"/>
              </a:ext>
            </a:extLst>
          </p:cNvPr>
          <p:cNvSpPr/>
          <p:nvPr/>
        </p:nvSpPr>
        <p:spPr bwMode="auto">
          <a:xfrm>
            <a:off x="7743695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74">
            <a:extLst>
              <a:ext uri="{FF2B5EF4-FFF2-40B4-BE49-F238E27FC236}">
                <a16:creationId xmlns:a16="http://schemas.microsoft.com/office/drawing/2014/main" id="{A9D124D8-F13C-EC48-A41C-FEE3B7543F51}"/>
              </a:ext>
            </a:extLst>
          </p:cNvPr>
          <p:cNvSpPr/>
          <p:nvPr/>
        </p:nvSpPr>
        <p:spPr bwMode="auto">
          <a:xfrm>
            <a:off x="82469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5">
            <a:extLst>
              <a:ext uri="{FF2B5EF4-FFF2-40B4-BE49-F238E27FC236}">
                <a16:creationId xmlns:a16="http://schemas.microsoft.com/office/drawing/2014/main" id="{E3352C36-22C5-A14F-AE30-9050BA4997A0}"/>
              </a:ext>
            </a:extLst>
          </p:cNvPr>
          <p:cNvSpPr/>
          <p:nvPr/>
        </p:nvSpPr>
        <p:spPr bwMode="auto">
          <a:xfrm>
            <a:off x="8750170" y="5089278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77">
            <a:extLst>
              <a:ext uri="{FF2B5EF4-FFF2-40B4-BE49-F238E27FC236}">
                <a16:creationId xmlns:a16="http://schemas.microsoft.com/office/drawing/2014/main" id="{65161EFB-0859-3646-A211-958BA7559E22}"/>
              </a:ext>
            </a:extLst>
          </p:cNvPr>
          <p:cNvSpPr/>
          <p:nvPr/>
        </p:nvSpPr>
        <p:spPr bwMode="auto">
          <a:xfrm>
            <a:off x="10337188" y="4565427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Shape 2782">
            <a:extLst>
              <a:ext uri="{FF2B5EF4-FFF2-40B4-BE49-F238E27FC236}">
                <a16:creationId xmlns:a16="http://schemas.microsoft.com/office/drawing/2014/main" id="{5C28823C-3FFE-BB46-B2CB-BF9952DB480C}"/>
              </a:ext>
            </a:extLst>
          </p:cNvPr>
          <p:cNvSpPr/>
          <p:nvPr/>
        </p:nvSpPr>
        <p:spPr bwMode="auto">
          <a:xfrm>
            <a:off x="10300674" y="5077173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Shape 2784">
            <a:extLst>
              <a:ext uri="{FF2B5EF4-FFF2-40B4-BE49-F238E27FC236}">
                <a16:creationId xmlns:a16="http://schemas.microsoft.com/office/drawing/2014/main" id="{0C9BB16C-7E60-B042-9C3C-B1E82FC630EA}"/>
              </a:ext>
            </a:extLst>
          </p:cNvPr>
          <p:cNvSpPr/>
          <p:nvPr/>
        </p:nvSpPr>
        <p:spPr bwMode="auto">
          <a:xfrm>
            <a:off x="10786344" y="504263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Shape 2785">
            <a:extLst>
              <a:ext uri="{FF2B5EF4-FFF2-40B4-BE49-F238E27FC236}">
                <a16:creationId xmlns:a16="http://schemas.microsoft.com/office/drawing/2014/main" id="{51D1914B-5C68-BC43-833A-D37E112E4AE4}"/>
              </a:ext>
            </a:extLst>
          </p:cNvPr>
          <p:cNvSpPr/>
          <p:nvPr/>
        </p:nvSpPr>
        <p:spPr bwMode="auto">
          <a:xfrm>
            <a:off x="10792442" y="458097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Shape 2786">
            <a:extLst>
              <a:ext uri="{FF2B5EF4-FFF2-40B4-BE49-F238E27FC236}">
                <a16:creationId xmlns:a16="http://schemas.microsoft.com/office/drawing/2014/main" id="{554228AE-7921-9C4C-AB9C-A902D66B7A83}"/>
              </a:ext>
            </a:extLst>
          </p:cNvPr>
          <p:cNvSpPr/>
          <p:nvPr/>
        </p:nvSpPr>
        <p:spPr bwMode="auto">
          <a:xfrm>
            <a:off x="9292611" y="5072561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Shape 2787">
            <a:extLst>
              <a:ext uri="{FF2B5EF4-FFF2-40B4-BE49-F238E27FC236}">
                <a16:creationId xmlns:a16="http://schemas.microsoft.com/office/drawing/2014/main" id="{A7B6DD36-6152-724F-9B79-A5A943530642}"/>
              </a:ext>
            </a:extLst>
          </p:cNvPr>
          <p:cNvSpPr/>
          <p:nvPr/>
        </p:nvSpPr>
        <p:spPr bwMode="auto">
          <a:xfrm>
            <a:off x="9758233" y="506090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Shape 2770">
            <a:extLst>
              <a:ext uri="{FF2B5EF4-FFF2-40B4-BE49-F238E27FC236}">
                <a16:creationId xmlns:a16="http://schemas.microsoft.com/office/drawing/2014/main" id="{689BC7D8-D76C-C84D-A201-F696E86D14C0}"/>
              </a:ext>
            </a:extLst>
          </p:cNvPr>
          <p:cNvSpPr/>
          <p:nvPr/>
        </p:nvSpPr>
        <p:spPr bwMode="auto">
          <a:xfrm>
            <a:off x="6239945" y="504703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0250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EA740-5D11-AA46-87D8-24AE60E7F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Thank </a:t>
            </a:r>
            <a:r>
              <a:rPr lang="en-US" dirty="0" smtClean="0"/>
              <a:t>You! </a:t>
            </a:r>
            <a:br>
              <a:rPr lang="en-US" dirty="0" smtClean="0"/>
            </a:br>
            <a:r>
              <a:rPr lang="en-US" sz="2400" dirty="0" smtClean="0"/>
              <a:t>See you at our hybrid conference in 2024.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50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C3629B-DAA2-DF4D-87E7-A346B2FE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214537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E9D444-1D49-B44C-AF43-D7A671AE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354505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581FA9-A817-E54F-9571-F0A7C6B2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63625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7B2A50-6F06-8A41-BC5F-99EB636C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Charts/Graphs</a:t>
            </a:r>
          </a:p>
        </p:txBody>
      </p:sp>
    </p:spTree>
    <p:extLst>
      <p:ext uri="{BB962C8B-B14F-4D97-AF65-F5344CB8AC3E}">
        <p14:creationId xmlns:p14="http://schemas.microsoft.com/office/powerpoint/2010/main" val="2744625699"/>
      </p:ext>
    </p:extLst>
  </p:cSld>
  <p:clrMapOvr>
    <a:masterClrMapping/>
  </p:clrMapOvr>
</p:sld>
</file>

<file path=ppt/theme/theme1.xml><?xml version="1.0" encoding="utf-8"?>
<a:theme xmlns:a="http://schemas.openxmlformats.org/drawingml/2006/main" name="BostonChildrens_Template_Answers_2020">
  <a:themeElements>
    <a:clrScheme name="BCH">
      <a:dk1>
        <a:srgbClr val="3A3A3A"/>
      </a:dk1>
      <a:lt1>
        <a:srgbClr val="FFFFFF"/>
      </a:lt1>
      <a:dk2>
        <a:srgbClr val="003087"/>
      </a:dk2>
      <a:lt2>
        <a:srgbClr val="007DBA"/>
      </a:lt2>
      <a:accent1>
        <a:srgbClr val="74767B"/>
      </a:accent1>
      <a:accent2>
        <a:srgbClr val="41B6E6"/>
      </a:accent2>
      <a:accent3>
        <a:srgbClr val="C14991"/>
      </a:accent3>
      <a:accent4>
        <a:srgbClr val="68759C"/>
      </a:accent4>
      <a:accent5>
        <a:srgbClr val="618000"/>
      </a:accent5>
      <a:accent6>
        <a:srgbClr val="F2A900"/>
      </a:accent6>
      <a:hlink>
        <a:srgbClr val="007396"/>
      </a:hlink>
      <a:folHlink>
        <a:srgbClr val="E3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H_Answers_PPT_2021.pptx" id="{6328BC71-B21F-C748-B2C9-08AD5D295229}" vid="{A87AE9DF-0140-8C4F-A6F9-009AE4B23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CH2018PALETTE">
    <a:dk1>
      <a:srgbClr val="3A3A3A"/>
    </a:dk1>
    <a:lt1>
      <a:srgbClr val="FFFFFF"/>
    </a:lt1>
    <a:dk2>
      <a:srgbClr val="003087"/>
    </a:dk2>
    <a:lt2>
      <a:srgbClr val="41B6E6"/>
    </a:lt2>
    <a:accent1>
      <a:srgbClr val="F2A900"/>
    </a:accent1>
    <a:accent2>
      <a:srgbClr val="C5B9AC"/>
    </a:accent2>
    <a:accent3>
      <a:srgbClr val="007396"/>
    </a:accent3>
    <a:accent4>
      <a:srgbClr val="6E7CA0"/>
    </a:accent4>
    <a:accent5>
      <a:srgbClr val="C6579A"/>
    </a:accent5>
    <a:accent6>
      <a:srgbClr val="8C4799"/>
    </a:accent6>
    <a:hlink>
      <a:srgbClr val="00C1FF"/>
    </a:hlink>
    <a:folHlink>
      <a:srgbClr val="7F7F7F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BostonChildrens_Template_Answers_2020</Template>
  <TotalTime>46</TotalTime>
  <Words>478</Words>
  <Application>Microsoft Office PowerPoint</Application>
  <PresentationFormat>Widescreen</PresentationFormat>
  <Paragraphs>189</Paragraphs>
  <Slides>52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Gill Sans</vt:lpstr>
      <vt:lpstr>Poppins</vt:lpstr>
      <vt:lpstr>Poppins Medium</vt:lpstr>
      <vt:lpstr>Wingdings</vt:lpstr>
      <vt:lpstr>ヒラギノ角ゴ Pro W3</vt:lpstr>
      <vt:lpstr>BostonChildrens_Template_Answers_2020</vt:lpstr>
      <vt:lpstr>PowerPoint Presentation</vt:lpstr>
      <vt:lpstr>Content Layout Slides</vt:lpstr>
      <vt:lpstr>PowerPoint Presentation</vt:lpstr>
      <vt:lpstr>PowerPoint Presentation</vt:lpstr>
      <vt:lpstr>PowerPoint Presentation</vt:lpstr>
      <vt:lpstr>Charts/Graphs</vt:lpstr>
      <vt:lpstr>Charts/Graphs</vt:lpstr>
      <vt:lpstr>Charts/Graphs</vt:lpstr>
      <vt:lpstr>Charts/Graphs</vt:lpstr>
      <vt:lpstr>PowerPoint Presentation</vt:lpstr>
      <vt:lpstr>PowerPoint Presentation</vt:lpstr>
      <vt:lpstr>Team Headshots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Logos</vt:lpstr>
      <vt:lpstr>PowerPoint Presentation</vt:lpstr>
      <vt:lpstr>Icons</vt:lpstr>
      <vt:lpstr>Healthcare</vt:lpstr>
      <vt:lpstr>Healthcare</vt:lpstr>
      <vt:lpstr>Money &amp; Internet</vt:lpstr>
      <vt:lpstr>Money &amp; Internet</vt:lpstr>
      <vt:lpstr>Business</vt:lpstr>
      <vt:lpstr>Business</vt:lpstr>
      <vt:lpstr>Thank You!  See you at our hybrid conference in 2024.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Slides</dc:title>
  <dc:creator>Kolb, Margaret</dc:creator>
  <cp:lastModifiedBy>Lombard, Courtney</cp:lastModifiedBy>
  <cp:revision>10</cp:revision>
  <cp:lastPrinted>2020-05-07T14:37:14Z</cp:lastPrinted>
  <dcterms:created xsi:type="dcterms:W3CDTF">2021-08-23T17:41:11Z</dcterms:created>
  <dcterms:modified xsi:type="dcterms:W3CDTF">2023-01-26T16:29:03Z</dcterms:modified>
</cp:coreProperties>
</file>