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55" r:id="rId2"/>
    <p:sldId id="458" r:id="rId3"/>
    <p:sldId id="420" r:id="rId4"/>
    <p:sldId id="422" r:id="rId5"/>
    <p:sldId id="423" r:id="rId6"/>
    <p:sldId id="482" r:id="rId7"/>
    <p:sldId id="425" r:id="rId8"/>
    <p:sldId id="483" r:id="rId9"/>
    <p:sldId id="444" r:id="rId10"/>
    <p:sldId id="445" r:id="rId11"/>
    <p:sldId id="496" r:id="rId12"/>
    <p:sldId id="446" r:id="rId13"/>
    <p:sldId id="487" r:id="rId14"/>
    <p:sldId id="488" r:id="rId15"/>
    <p:sldId id="491" r:id="rId16"/>
    <p:sldId id="492" r:id="rId17"/>
    <p:sldId id="489" r:id="rId18"/>
    <p:sldId id="490" r:id="rId19"/>
    <p:sldId id="493" r:id="rId20"/>
    <p:sldId id="494" r:id="rId21"/>
    <p:sldId id="526" r:id="rId22"/>
    <p:sldId id="387" r:id="rId23"/>
    <p:sldId id="429" r:id="rId24"/>
    <p:sldId id="447" r:id="rId25"/>
    <p:sldId id="381" r:id="rId26"/>
    <p:sldId id="528" r:id="rId27"/>
    <p:sldId id="303" r:id="rId28"/>
    <p:sldId id="402" r:id="rId29"/>
    <p:sldId id="465" r:id="rId30"/>
    <p:sldId id="464" r:id="rId31"/>
    <p:sldId id="463" r:id="rId32"/>
    <p:sldId id="462" r:id="rId33"/>
    <p:sldId id="461" r:id="rId34"/>
    <p:sldId id="529" r:id="rId35"/>
    <p:sldId id="404" r:id="rId36"/>
    <p:sldId id="405" r:id="rId37"/>
    <p:sldId id="408" r:id="rId38"/>
    <p:sldId id="412" r:id="rId39"/>
    <p:sldId id="407" r:id="rId40"/>
    <p:sldId id="414" r:id="rId41"/>
    <p:sldId id="415" r:id="rId42"/>
    <p:sldId id="416" r:id="rId43"/>
    <p:sldId id="417" r:id="rId44"/>
    <p:sldId id="530" r:id="rId45"/>
    <p:sldId id="478" r:id="rId46"/>
    <p:sldId id="531" r:id="rId47"/>
    <p:sldId id="515" r:id="rId48"/>
    <p:sldId id="516" r:id="rId49"/>
    <p:sldId id="475" r:id="rId50"/>
    <p:sldId id="472" r:id="rId51"/>
    <p:sldId id="477" r:id="rId52"/>
    <p:sldId id="474" r:id="rId53"/>
    <p:sldId id="440" r:id="rId54"/>
  </p:sldIdLst>
  <p:sldSz cx="12192000" cy="6858000"/>
  <p:notesSz cx="92233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Grieco" initials="AG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9D9D9"/>
    <a:srgbClr val="595959"/>
    <a:srgbClr val="C1499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6405" autoAdjust="0"/>
  </p:normalViewPr>
  <p:slideViewPr>
    <p:cSldViewPr snapToGrid="0">
      <p:cViewPr varScale="1">
        <p:scale>
          <a:sx n="85" d="100"/>
          <a:sy n="85" d="100"/>
        </p:scale>
        <p:origin x="60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0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-4476"/>
    </p:cViewPr>
  </p:sorterViewPr>
  <p:notesViewPr>
    <p:cSldViewPr snapToGrid="0">
      <p:cViewPr varScale="1">
        <p:scale>
          <a:sx n="97" d="100"/>
          <a:sy n="97" d="100"/>
        </p:scale>
        <p:origin x="23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623561808919701"/>
          <c:y val="1.60148410299805E-3"/>
          <c:w val="0.70450623801152101"/>
          <c:h val="0.82374797304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137431827</c:v>
                </c:pt>
                <c:pt idx="1">
                  <c:v>120762070</c:v>
                </c:pt>
                <c:pt idx="2">
                  <c:v>100529004</c:v>
                </c:pt>
                <c:pt idx="3">
                  <c:v>81136168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8-A444-83EE-C14BAA56B9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145731397</c:v>
                </c:pt>
                <c:pt idx="1">
                  <c:v>108125259</c:v>
                </c:pt>
                <c:pt idx="2">
                  <c:v>108784288</c:v>
                </c:pt>
                <c:pt idx="3" formatCode="0">
                  <c:v>54675595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58-A444-83EE-C14BAA56B9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155691457</c:v>
                </c:pt>
                <c:pt idx="1">
                  <c:v>119124819</c:v>
                </c:pt>
                <c:pt idx="2">
                  <c:v>111477556</c:v>
                </c:pt>
                <c:pt idx="3" formatCode="#,##0">
                  <c:v>56804964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58-A444-83EE-C14BAA56B9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162420296</c:v>
                </c:pt>
                <c:pt idx="1">
                  <c:v>143071265</c:v>
                </c:pt>
                <c:pt idx="2">
                  <c:v>119253658</c:v>
                </c:pt>
                <c:pt idx="3" formatCode="#,##0">
                  <c:v>68676522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58-A444-83EE-C14BAA56B95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EF5-1E45-8195-E0C9EEFCFF8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EF5-1E45-8195-E0C9EEFCFF8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2EF5-1E45-8195-E0C9EEFCFF8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EF5-1E45-8195-E0C9EEFCFF84}"/>
              </c:ext>
            </c:extLst>
          </c:dPt>
          <c:cat>
            <c:strRef>
              <c:f>Sheet1!$A$2:$A$5</c:f>
              <c:strCache>
                <c:ptCount val="4"/>
                <c:pt idx="0">
                  <c:v>BCH</c:v>
                </c:pt>
                <c:pt idx="1">
                  <c:v>CHOP</c:v>
                </c:pt>
                <c:pt idx="2">
                  <c:v>Cinci</c:v>
                </c:pt>
                <c:pt idx="3">
                  <c:v>St Jude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188219321</c:v>
                </c:pt>
                <c:pt idx="1">
                  <c:v>162330649</c:v>
                </c:pt>
                <c:pt idx="2">
                  <c:v>142985696</c:v>
                </c:pt>
                <c:pt idx="3" formatCode="#,##0">
                  <c:v>85507467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58-A444-83EE-C14BAA56B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35188584"/>
        <c:axId val="-2135184920"/>
      </c:barChart>
      <c:catAx>
        <c:axId val="-213518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35184920"/>
        <c:crosses val="autoZero"/>
        <c:auto val="1"/>
        <c:lblAlgn val="ctr"/>
        <c:lblOffset val="100"/>
        <c:noMultiLvlLbl val="0"/>
      </c:catAx>
      <c:valAx>
        <c:axId val="-2135184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 b="0" i="0">
                <a:solidFill>
                  <a:srgbClr val="7F7F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351885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217331308848527"/>
                <c:y val="0.33809536486515401"/>
              </c:manualLayout>
            </c:layout>
            <c:txPr>
              <a:bodyPr/>
              <a:lstStyle/>
              <a:p>
                <a:pPr>
                  <a:defRPr b="0" i="0">
                    <a:solidFill>
                      <a:srgbClr val="7F7F7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2870700763509506E-2"/>
          <c:y val="0.17492357514944701"/>
          <c:w val="6.0323308029305002E-2"/>
          <c:h val="0.506333148231401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1200">
                <a:solidFill>
                  <a:srgbClr val="595959"/>
                </a:solidFill>
              </a:defRPr>
            </a:pPr>
            <a:r>
              <a:rPr lang="en-US" sz="1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Research Expenditures FY19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20504431946006799"/>
          <c:y val="9.6119913500976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84904386951631"/>
          <c:y val="0.19235032202454261"/>
          <c:w val="0.87205478008301296"/>
          <c:h val="0.60727612218837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Federal NIH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0-0B8B-5844-956A-07815956F921}"/>
              </c:ext>
            </c:extLst>
          </c:dPt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151174216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F-6243-AFAB-70B216BD2C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Non-Federal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151854439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8F-6243-AFAB-70B216BD2C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Indirect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106509039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8F-6243-AFAB-70B216BD2C2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Boston Children’s Hospital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409537694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8F-6243-AFAB-70B216BD2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-2133753464"/>
        <c:axId val="-2133756792"/>
      </c:barChart>
      <c:catAx>
        <c:axId val="-2133753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solidFill>
                  <a:schemeClr val="bg1"/>
                </a:solidFill>
              </a:defRPr>
            </a:pPr>
            <a:endParaRPr lang="en-US"/>
          </a:p>
        </c:txPr>
        <c:crossAx val="-2133756792"/>
        <c:crosses val="autoZero"/>
        <c:auto val="1"/>
        <c:lblAlgn val="ctr"/>
        <c:lblOffset val="100"/>
        <c:noMultiLvlLbl val="0"/>
      </c:catAx>
      <c:valAx>
        <c:axId val="-2133756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33753464"/>
        <c:crosses val="autoZero"/>
        <c:crossBetween val="between"/>
        <c:dispUnits>
          <c:builtInUnit val="millions"/>
          <c:dispUnitsLbl/>
        </c:dispUnits>
      </c:valAx>
    </c:plotArea>
    <c:plotVisOnly val="1"/>
    <c:dispBlanksAs val="gap"/>
    <c:showDLblsOverMax val="0"/>
  </c:chart>
  <c:txPr>
    <a:bodyPr/>
    <a:lstStyle/>
    <a:p>
      <a:pPr>
        <a:defRPr sz="1400" b="1" baseline="0">
          <a:solidFill>
            <a:schemeClr val="bg1"/>
          </a:solidFill>
          <a:latin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32032082562104E-2"/>
          <c:y val="4.0948037197177801E-2"/>
          <c:w val="0.80501618711088696"/>
          <c:h val="0.86803847684594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BA-9A47-A249-DFC543E2EC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595959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Free-standing children’s hospitals</c:v>
                </c:pt>
                <c:pt idx="1">
                  <c:v>Joint children’s hospitals</c:v>
                </c:pt>
                <c:pt idx="2">
                  <c:v>Other urban major teaching hospitals</c:v>
                </c:pt>
                <c:pt idx="3">
                  <c:v>Other urban hospitals</c:v>
                </c:pt>
                <c:pt idx="4">
                  <c:v>Rural hospitals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5.48</c:v>
                </c:pt>
                <c:pt idx="1">
                  <c:v>2.0699999999999998</c:v>
                </c:pt>
                <c:pt idx="2">
                  <c:v>1.27</c:v>
                </c:pt>
                <c:pt idx="3">
                  <c:v>0.86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BA-9A47-A249-DFC543E2E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axId val="-2037253352"/>
        <c:axId val="-2071606696"/>
      </c:barChart>
      <c:catAx>
        <c:axId val="-203725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59595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71606696"/>
        <c:crosses val="autoZero"/>
        <c:auto val="1"/>
        <c:lblAlgn val="ctr"/>
        <c:lblOffset val="100"/>
        <c:noMultiLvlLbl val="0"/>
      </c:catAx>
      <c:valAx>
        <c:axId val="-2071606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3725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A-6844-B3FB-12A0AC2C57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9A-6844-B3FB-12A0AC2C57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9A-6844-B3FB-12A0AC2C574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A-6844-B3FB-12A0AC2C574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Number of Publications by Boston Children’s Faculty and Trainees, 2015-2019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3408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A-6844-B3FB-12A0AC2C5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7"/>
        <c:overlap val="-32"/>
        <c:axId val="-2128894008"/>
        <c:axId val="-2128890744"/>
      </c:barChart>
      <c:catAx>
        <c:axId val="-2128894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28890744"/>
        <c:crosses val="autoZero"/>
        <c:auto val="1"/>
        <c:lblAlgn val="ctr"/>
        <c:lblOffset val="100"/>
        <c:noMultiLvlLbl val="0"/>
      </c:catAx>
      <c:valAx>
        <c:axId val="-2128890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1288940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 b="0" i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293753581797401E-2"/>
          <c:y val="0.28254429171215001"/>
          <c:w val="0.965448006824428"/>
          <c:h val="0.5203585247179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Boston Children's</c:v>
                </c:pt>
              </c:strCache>
            </c:strRef>
          </c:tx>
          <c:spPr>
            <a:solidFill>
              <a:srgbClr val="41B6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13</c:v>
                </c:pt>
                <c:pt idx="4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F5-6443-81EA-51252B1CD8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Peers</c:v>
                </c:pt>
              </c:strCache>
            </c:strRef>
          </c:tx>
          <c:spPr>
            <a:solidFill>
              <a:srgbClr val="0030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7F7F7F"/>
                    </a:solidFill>
                    <a:latin typeface="+mn-lt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7</c:v>
                </c:pt>
                <c:pt idx="1">
                  <c:v>20.6</c:v>
                </c:pt>
                <c:pt idx="2">
                  <c:v>15.5</c:v>
                </c:pt>
                <c:pt idx="3">
                  <c:v>27.9</c:v>
                </c:pt>
                <c:pt idx="4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F5-6443-81EA-51252B1CD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60993976"/>
        <c:axId val="-2057619144"/>
      </c:barChart>
      <c:catAx>
        <c:axId val="-206099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57619144"/>
        <c:crosses val="autoZero"/>
        <c:auto val="1"/>
        <c:lblAlgn val="ctr"/>
        <c:lblOffset val="100"/>
        <c:noMultiLvlLbl val="0"/>
      </c:catAx>
      <c:valAx>
        <c:axId val="-205761914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2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crossAx val="-206099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Arial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582067783386787"/>
          <c:y val="2.8959734433088899E-2"/>
          <c:w val="0.38400815123599602"/>
          <c:h val="0.180258433201659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7F7F7F"/>
              </a:solidFill>
              <a:latin typeface="+mn-lt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14</c:v>
                </c:pt>
                <c:pt idx="2">
                  <c:v>0</c:v>
                </c:pt>
                <c:pt idx="3">
                  <c:v>0</c:v>
                </c:pt>
                <c:pt idx="4">
                  <c:v>26</c:v>
                </c:pt>
                <c:pt idx="5">
                  <c:v>0</c:v>
                </c:pt>
                <c:pt idx="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7-1345-9441-F3884BA0F0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</c:v>
                </c:pt>
                <c:pt idx="1">
                  <c:v>14</c:v>
                </c:pt>
                <c:pt idx="2">
                  <c:v>0</c:v>
                </c:pt>
                <c:pt idx="3">
                  <c:v>11</c:v>
                </c:pt>
                <c:pt idx="4">
                  <c:v>19</c:v>
                </c:pt>
                <c:pt idx="5">
                  <c:v>0</c:v>
                </c:pt>
                <c:pt idx="6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7-1345-9441-F3884BA0F0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17</c:v>
                </c:pt>
                <c:pt idx="1">
                  <c:v>15</c:v>
                </c:pt>
                <c:pt idx="2">
                  <c:v>2</c:v>
                </c:pt>
                <c:pt idx="3">
                  <c:v>19</c:v>
                </c:pt>
                <c:pt idx="4">
                  <c:v>16</c:v>
                </c:pt>
                <c:pt idx="5">
                  <c:v>0</c:v>
                </c:pt>
                <c:pt idx="6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7-1345-9441-F3884BA0F0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36</c:v>
                </c:pt>
                <c:pt idx="1">
                  <c:v>9</c:v>
                </c:pt>
                <c:pt idx="2">
                  <c:v>1</c:v>
                </c:pt>
                <c:pt idx="3">
                  <c:v>18</c:v>
                </c:pt>
                <c:pt idx="4">
                  <c:v>12</c:v>
                </c:pt>
                <c:pt idx="5">
                  <c:v>1</c:v>
                </c:pt>
                <c:pt idx="6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77-1345-9441-F3884BA0F0B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17</c:v>
                </c:pt>
                <c:pt idx="1">
                  <c:v>10</c:v>
                </c:pt>
                <c:pt idx="2">
                  <c:v>1</c:v>
                </c:pt>
                <c:pt idx="3">
                  <c:v>21</c:v>
                </c:pt>
                <c:pt idx="4">
                  <c:v>19</c:v>
                </c:pt>
                <c:pt idx="5">
                  <c:v>0</c:v>
                </c:pt>
                <c:pt idx="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77-1345-9441-F3884BA0F0B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14</c:v>
                </c:pt>
                <c:pt idx="1">
                  <c:v>3</c:v>
                </c:pt>
                <c:pt idx="2">
                  <c:v>0</c:v>
                </c:pt>
                <c:pt idx="3">
                  <c:v>14</c:v>
                </c:pt>
                <c:pt idx="4">
                  <c:v>14</c:v>
                </c:pt>
                <c:pt idx="5">
                  <c:v>0</c:v>
                </c:pt>
                <c:pt idx="6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77-1345-9441-F3884BA0F0B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Pub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Nature</c:v>
                </c:pt>
                <c:pt idx="1">
                  <c:v>Science</c:v>
                </c:pt>
                <c:pt idx="2">
                  <c:v>Nature Reviews Immunology</c:v>
                </c:pt>
                <c:pt idx="3">
                  <c:v>New England Journal of Medicine</c:v>
                </c:pt>
                <c:pt idx="4">
                  <c:v>Cell</c:v>
                </c:pt>
                <c:pt idx="5">
                  <c:v>Nature Reviews Drug Discovery</c:v>
                </c:pt>
                <c:pt idx="6">
                  <c:v>Yearly Totals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125</c:v>
                </c:pt>
                <c:pt idx="1">
                  <c:v>65</c:v>
                </c:pt>
                <c:pt idx="2">
                  <c:v>4</c:v>
                </c:pt>
                <c:pt idx="3">
                  <c:v>83</c:v>
                </c:pt>
                <c:pt idx="4">
                  <c:v>106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77-1345-9441-F3884BA0F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100"/>
        <c:axId val="-2128684008"/>
        <c:axId val="-2128680872"/>
      </c:barChart>
      <c:catAx>
        <c:axId val="-21286840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28680872"/>
        <c:crosses val="autoZero"/>
        <c:auto val="1"/>
        <c:lblAlgn val="ctr"/>
        <c:lblOffset val="100"/>
        <c:noMultiLvlLbl val="0"/>
      </c:catAx>
      <c:valAx>
        <c:axId val="-2128680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8684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17315370631697"/>
          <c:y val="0.27611923509561298"/>
          <c:w val="9.4814853462653059E-2"/>
          <c:h val="0.57633267716535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 b="0" i="0">
          <a:latin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 i="0">
                <a:solidFill>
                  <a:srgbClr val="595959"/>
                </a:solidFill>
                <a:latin typeface="Arial"/>
                <a:cs typeface="Arial"/>
              </a:defRPr>
            </a:pPr>
            <a:r>
              <a:rPr lang="en-US" b="0" i="0" dirty="0">
                <a:latin typeface="Calibri" panose="020F0502020204030204" pitchFamily="34" charset="0"/>
                <a:cs typeface="Calibri" panose="020F0502020204030204" pitchFamily="34" charset="0"/>
              </a:rPr>
              <a:t>Outcomes Prevented, % of Encounters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Outcomes Prevented, % of Encounters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>
                    <a:solidFill>
                      <a:srgbClr val="595959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PCP Visit</c:v>
                </c:pt>
                <c:pt idx="1">
                  <c:v>NP Call</c:v>
                </c:pt>
                <c:pt idx="2">
                  <c:v>Urology Visit</c:v>
                </c:pt>
                <c:pt idx="3">
                  <c:v>Visit to Another BCH Subspecialty</c:v>
                </c:pt>
                <c:pt idx="4">
                  <c:v>ED Visit</c:v>
                </c:pt>
                <c:pt idx="5">
                  <c:v>MD Call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0.01</c:v>
                </c:pt>
                <c:pt idx="1">
                  <c:v>0.03</c:v>
                </c:pt>
                <c:pt idx="2">
                  <c:v>0.04</c:v>
                </c:pt>
                <c:pt idx="3">
                  <c:v>0.04</c:v>
                </c:pt>
                <c:pt idx="4">
                  <c:v>0.05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E-AC45-A0F4-3B121D7086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2115915528"/>
        <c:axId val="-2119228280"/>
      </c:barChart>
      <c:catAx>
        <c:axId val="21159155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 i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-2119228280"/>
        <c:crosses val="autoZero"/>
        <c:auto val="1"/>
        <c:lblAlgn val="ctr"/>
        <c:lblOffset val="100"/>
        <c:noMultiLvlLbl val="0"/>
      </c:catAx>
      <c:valAx>
        <c:axId val="-211922828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2115915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Boston Children’s </a:t>
            </a:r>
          </a:p>
          <a:p>
            <a:pPr>
              <a:defRPr sz="2400" b="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pediatric emergency volume </a:t>
            </a:r>
            <a:b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by BCH-staffed location</a:t>
            </a:r>
            <a:r>
              <a:rPr lang="en-US" sz="1800" b="0" i="0" baseline="5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11245045456274499"/>
          <c:y val="0.384243462815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507343707901102"/>
          <c:y val="0.15559624223608501"/>
          <c:w val="0.39291348613082"/>
          <c:h val="0.77776946559929705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DA-D349-85D5-057F7222EC48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DA-D349-85D5-057F7222EC4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DA-D349-85D5-057F7222EC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DA-D349-85D5-057F7222EC48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DA-D349-85D5-057F7222EC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DA-D349-85D5-057F7222EC48}"/>
              </c:ext>
            </c:extLst>
          </c:dPt>
          <c:dLbls>
            <c:dLbl>
              <c:idx val="0"/>
              <c:layout>
                <c:manualLayout>
                  <c:x val="-2.5563989951020299E-2"/>
                  <c:y val="-0.3706814781215809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rgbClr val="003087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500" b="0" i="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Boston Children's Hospital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03087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2DA-D349-85D5-057F7222EC48}"/>
                </c:ext>
              </c:extLst>
            </c:dLbl>
            <c:dLbl>
              <c:idx val="1"/>
              <c:layout>
                <c:manualLayout>
                  <c:x val="3.8648267635417302E-2"/>
                  <c:y val="-0.12301038827293399"/>
                </c:manualLayout>
              </c:layout>
              <c:tx>
                <c:rich>
                  <a:bodyPr/>
                  <a:lstStyle/>
                  <a:p>
                    <a:fld id="{B452AC09-5B3F-AC44-AC97-82F3BA46CFDB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DA-D349-85D5-057F7222EC48}"/>
                </c:ext>
              </c:extLst>
            </c:dLbl>
            <c:dLbl>
              <c:idx val="2"/>
              <c:layout>
                <c:manualLayout>
                  <c:x val="4.74305517902004E-2"/>
                  <c:y val="-9.0177901967300897E-2"/>
                </c:manualLayout>
              </c:layout>
              <c:tx>
                <c:rich>
                  <a:bodyPr/>
                  <a:lstStyle/>
                  <a:p>
                    <a:fld id="{251F54B0-07A5-DA4C-800F-260ED3E4AC66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DA-D349-85D5-057F7222EC48}"/>
                </c:ext>
              </c:extLst>
            </c:dLbl>
            <c:dLbl>
              <c:idx val="3"/>
              <c:layout>
                <c:manualLayout>
                  <c:x val="6.4743172658099701E-2"/>
                  <c:y val="-6.4257142680544305E-2"/>
                </c:manualLayout>
              </c:layout>
              <c:tx>
                <c:rich>
                  <a:bodyPr/>
                  <a:lstStyle/>
                  <a:p>
                    <a:fld id="{70077DA7-DB46-064D-938B-E00E938E017F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DA-D349-85D5-057F7222EC48}"/>
                </c:ext>
              </c:extLst>
            </c:dLbl>
            <c:dLbl>
              <c:idx val="4"/>
              <c:layout>
                <c:manualLayout>
                  <c:x val="8.1590847476007006E-2"/>
                  <c:y val="5.8911572970616203E-3"/>
                </c:manualLayout>
              </c:layout>
              <c:tx>
                <c:rich>
                  <a:bodyPr/>
                  <a:lstStyle/>
                  <a:p>
                    <a:fld id="{9597E991-CF37-1043-958F-58A8BC5C0CF1}" type="CATEGORYNAME">
                      <a:rPr lang="en-US" b="0" i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DA-D349-85D5-057F7222EC48}"/>
                </c:ext>
              </c:extLst>
            </c:dLbl>
            <c:dLbl>
              <c:idx val="5"/>
              <c:layout>
                <c:manualLayout>
                  <c:x val="8.3025538144553601E-2"/>
                  <c:y val="9.620266284779130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DA-D349-85D5-057F7222E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EDlocations!$A$2:$A$6</c:f>
              <c:strCache>
                <c:ptCount val="5"/>
                <c:pt idx="0">
                  <c:v>Boston Children's Hospital</c:v>
                </c:pt>
                <c:pt idx="1">
                  <c:v>Winchester</c:v>
                </c:pt>
                <c:pt idx="2">
                  <c:v>Beverly</c:v>
                </c:pt>
                <c:pt idx="3">
                  <c:v>Milford</c:v>
                </c:pt>
                <c:pt idx="4">
                  <c:v>St. Luke's</c:v>
                </c:pt>
              </c:strCache>
            </c:strRef>
          </c:cat>
          <c:val>
            <c:numRef>
              <c:f>EDlocations!$C$2:$C$6</c:f>
              <c:numCache>
                <c:formatCode>0%</c:formatCode>
                <c:ptCount val="5"/>
                <c:pt idx="0">
                  <c:v>0.51282051282051277</c:v>
                </c:pt>
                <c:pt idx="1">
                  <c:v>4.4999999999999998E-2</c:v>
                </c:pt>
                <c:pt idx="2">
                  <c:v>0.06</c:v>
                </c:pt>
                <c:pt idx="3">
                  <c:v>6.5000000000000002E-2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DA-D349-85D5-057F7222E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8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pPr>
            <a:r>
              <a:rPr lang="en-US" sz="1400" b="0" i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Medicaid Pediatric Risk Patients </a:t>
            </a:r>
          </a:p>
          <a:p>
            <a:pPr algn="l">
              <a:defRPr sz="1400" b="0" i="0" u="none" strike="noStrike" kern="1200" spc="0" baseline="0">
                <a:solidFill>
                  <a:srgbClr val="595959"/>
                </a:solidFill>
                <a:latin typeface="Arial"/>
                <a:ea typeface="+mn-ea"/>
                <a:cs typeface="Arial"/>
              </a:defRPr>
            </a:pPr>
            <a:r>
              <a:rPr lang="en-US" sz="1400" b="0" i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Med/Surg</a:t>
            </a:r>
          </a:p>
        </c:rich>
      </c:tx>
      <c:layout>
        <c:manualLayout>
          <c:xMode val="edge"/>
          <c:yMode val="edge"/>
          <c:x val="0.30689705355543601"/>
          <c:y val="2.32853760626152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850790065825"/>
          <c:y val="0.259930550184372"/>
          <c:w val="0.85471328278927095"/>
          <c:h val="0.71874934080935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 Actual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13.11</c:v>
                </c:pt>
                <c:pt idx="1">
                  <c:v>17.77</c:v>
                </c:pt>
                <c:pt idx="2">
                  <c:v>20.88</c:v>
                </c:pt>
                <c:pt idx="3">
                  <c:v>19.72</c:v>
                </c:pt>
                <c:pt idx="4">
                  <c:v>18.62</c:v>
                </c:pt>
                <c:pt idx="5">
                  <c:v>17.559999999999999</c:v>
                </c:pt>
                <c:pt idx="6">
                  <c:v>17.54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D-2D4F-87F0-1C3F2C572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 Actual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18.010000000000002</c:v>
                </c:pt>
                <c:pt idx="1">
                  <c:v>16.809999999999999</c:v>
                </c:pt>
                <c:pt idx="2">
                  <c:v>19.329999999999998</c:v>
                </c:pt>
                <c:pt idx="3">
                  <c:v>18.78</c:v>
                </c:pt>
                <c:pt idx="4">
                  <c:v>19.25</c:v>
                </c:pt>
                <c:pt idx="5">
                  <c:v>18.440000000000001</c:v>
                </c:pt>
                <c:pt idx="6">
                  <c:v>18.82</c:v>
                </c:pt>
                <c:pt idx="7">
                  <c:v>18.059999999999999</c:v>
                </c:pt>
                <c:pt idx="8">
                  <c:v>17.899999999999999</c:v>
                </c:pt>
                <c:pt idx="9">
                  <c:v>18.11</c:v>
                </c:pt>
                <c:pt idx="10">
                  <c:v>18.7</c:v>
                </c:pt>
                <c:pt idx="11">
                  <c:v>19.25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4D-2D4F-87F0-1C3F2C572A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2016 Actual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26.96</c:v>
                </c:pt>
                <c:pt idx="1">
                  <c:v>22.67</c:v>
                </c:pt>
                <c:pt idx="2">
                  <c:v>22.51</c:v>
                </c:pt>
                <c:pt idx="3">
                  <c:v>20.56</c:v>
                </c:pt>
                <c:pt idx="4">
                  <c:v>20.85</c:v>
                </c:pt>
                <c:pt idx="5">
                  <c:v>19.850000000000001</c:v>
                </c:pt>
                <c:pt idx="6">
                  <c:v>18.149999999999999</c:v>
                </c:pt>
                <c:pt idx="7">
                  <c:v>18.29</c:v>
                </c:pt>
                <c:pt idx="8">
                  <c:v>18.46</c:v>
                </c:pt>
                <c:pt idx="9">
                  <c:v>18.96</c:v>
                </c:pt>
                <c:pt idx="10">
                  <c:v>19.27</c:v>
                </c:pt>
                <c:pt idx="11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4D-2D4F-87F0-1C3F2C57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59375704"/>
        <c:axId val="-2059372088"/>
      </c:lineChart>
      <c:catAx>
        <c:axId val="-2059375704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372088"/>
        <c:crosses val="max"/>
        <c:auto val="1"/>
        <c:lblAlgn val="ctr"/>
        <c:lblOffset val="100"/>
        <c:noMultiLvlLbl val="0"/>
      </c:catAx>
      <c:valAx>
        <c:axId val="-2059372088"/>
        <c:scaling>
          <c:orientation val="minMax"/>
          <c:max val="28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595959"/>
                    </a:solidFill>
                  </a:rPr>
                  <a:t>YTD</a:t>
                </a:r>
                <a:r>
                  <a:rPr lang="en-US" baseline="0" dirty="0">
                    <a:solidFill>
                      <a:srgbClr val="595959"/>
                    </a:solidFill>
                  </a:rPr>
                  <a:t> Atrius admits per 1000</a:t>
                </a:r>
                <a:endParaRPr lang="en-US" dirty="0">
                  <a:solidFill>
                    <a:srgbClr val="595959"/>
                  </a:solidFill>
                </a:endParaRPr>
              </a:p>
            </c:rich>
          </c:tx>
          <c:layout>
            <c:manualLayout>
              <c:xMode val="edge"/>
              <c:yMode val="edge"/>
              <c:x val="6.6643437667920497E-3"/>
              <c:y val="0.401431567639313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59375704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0.75995663453788298"/>
          <c:y val="0.79083692351580404"/>
          <c:w val="0.237600297499104"/>
          <c:h val="0.178049277828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94C2F-8811-4B24-B98A-147064672A1A}" type="doc">
      <dgm:prSet loTypeId="urn:microsoft.com/office/officeart/2005/8/layout/pyramid1" loCatId="pyramid" qsTypeId="urn:microsoft.com/office/officeart/2005/8/quickstyle/simple1" qsCatId="simple" csTypeId="urn:microsoft.com/office/officeart/2005/8/colors/accent4_4" csCatId="accent4" phldr="1"/>
      <dgm:spPr/>
    </dgm:pt>
    <dgm:pt modelId="{A370FBDE-4135-458A-AAD8-9346B4C569A7}">
      <dgm:prSet phldrT="[Text]" custT="1"/>
      <dgm:spPr>
        <a:solidFill>
          <a:schemeClr val="accent4">
            <a:alpha val="50000"/>
          </a:schemeClr>
        </a:solidFill>
      </dgm:spPr>
      <dgm:t>
        <a:bodyPr/>
        <a:lstStyle/>
        <a:p>
          <a:pPr>
            <a:lnSpc>
              <a:spcPts val="15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D750C8-AA94-4384-9676-6BE498EF0684}" type="parTrans" cxnId="{EB95C8A1-217F-42E4-BFEB-BB1E7626450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6BCC3-977D-444F-A482-1FC7CC4D32AA}" type="sibTrans" cxnId="{EB95C8A1-217F-42E4-BFEB-BB1E7626450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0E5D6-3682-4E2D-A2DC-B032FFD00D3C}">
      <dgm:prSet phldrT="[Text]" custT="1"/>
      <dgm:spPr>
        <a:solidFill>
          <a:schemeClr val="accent4">
            <a:alpha val="75000"/>
          </a:schemeClr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B51659-359C-4143-B65B-F5ED6027212A}" type="sibTrans" cxnId="{5D063CA3-64E7-498C-BA7A-A4B73BC5A06B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E8384C-C394-4A20-84C3-C48754CC575A}" type="parTrans" cxnId="{5D063CA3-64E7-498C-BA7A-A4B73BC5A06B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037D36-56E2-47C8-AE7D-E0361F4E0F60}">
      <dgm:prSet phldrT="[Text]" custT="1"/>
      <dgm:spPr>
        <a:solidFill>
          <a:schemeClr val="accent4"/>
        </a:solidFill>
      </dgm:spPr>
      <dgm:t>
        <a:bodyPr/>
        <a:lstStyle/>
        <a:p>
          <a:pPr>
            <a:lnSpc>
              <a:spcPts val="1600"/>
            </a:lnSpc>
            <a:spcAft>
              <a:spcPts val="0"/>
            </a:spcAft>
          </a:pPr>
          <a:r>
            <a:rPr lang="en-US" sz="1500" b="0" i="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Xxxxxx</a:t>
          </a:r>
          <a:endParaRPr lang="en-US" sz="1500" b="0" i="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2313AA-537C-43D9-B754-AFE50BA88F67}" type="sibTrans" cxnId="{9687CA48-78C3-4B31-87BD-8D21D2B6FE2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590C8B-61F5-45E0-B5EB-8CFD12DDB37D}" type="parTrans" cxnId="{9687CA48-78C3-4B31-87BD-8D21D2B6FE2A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61A474-E966-4F33-903C-AE7A1124884C}" type="pres">
      <dgm:prSet presAssocID="{CA094C2F-8811-4B24-B98A-147064672A1A}" presName="Name0" presStyleCnt="0">
        <dgm:presLayoutVars>
          <dgm:dir/>
          <dgm:animLvl val="lvl"/>
          <dgm:resizeHandles val="exact"/>
        </dgm:presLayoutVars>
      </dgm:prSet>
      <dgm:spPr/>
    </dgm:pt>
    <dgm:pt modelId="{7D01E23B-A4E0-4125-AA55-C9710D51015F}" type="pres">
      <dgm:prSet presAssocID="{A370FBDE-4135-458A-AAD8-9346B4C569A7}" presName="Name8" presStyleCnt="0"/>
      <dgm:spPr/>
    </dgm:pt>
    <dgm:pt modelId="{4881AEA1-22F4-4576-AFA2-A8642F5C7AE8}" type="pres">
      <dgm:prSet presAssocID="{A370FBDE-4135-458A-AAD8-9346B4C569A7}" presName="level" presStyleLbl="node1" presStyleIdx="0" presStyleCnt="3" custScaleY="63651">
        <dgm:presLayoutVars>
          <dgm:chMax val="1"/>
          <dgm:bulletEnabled val="1"/>
        </dgm:presLayoutVars>
      </dgm:prSet>
      <dgm:spPr/>
    </dgm:pt>
    <dgm:pt modelId="{B7B58F2B-D9AB-4BB5-B740-320E40D75F58}" type="pres">
      <dgm:prSet presAssocID="{A370FBDE-4135-458A-AAD8-9346B4C569A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EB694B-20DA-496A-A353-5D5169E936A0}" type="pres">
      <dgm:prSet presAssocID="{18D0E5D6-3682-4E2D-A2DC-B032FFD00D3C}" presName="Name8" presStyleCnt="0"/>
      <dgm:spPr/>
    </dgm:pt>
    <dgm:pt modelId="{3B027EA8-6BC9-414D-BF61-A3E61540FB68}" type="pres">
      <dgm:prSet presAssocID="{18D0E5D6-3682-4E2D-A2DC-B032FFD00D3C}" presName="level" presStyleLbl="node1" presStyleIdx="1" presStyleCnt="3" custScaleY="53605">
        <dgm:presLayoutVars>
          <dgm:chMax val="1"/>
          <dgm:bulletEnabled val="1"/>
        </dgm:presLayoutVars>
      </dgm:prSet>
      <dgm:spPr/>
    </dgm:pt>
    <dgm:pt modelId="{9C8CF9D0-250C-4A32-991B-20005B1F222D}" type="pres">
      <dgm:prSet presAssocID="{18D0E5D6-3682-4E2D-A2DC-B032FFD00D3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FDF76A-49F6-4CD4-9EE3-E17738852C63}" type="pres">
      <dgm:prSet presAssocID="{10037D36-56E2-47C8-AE7D-E0361F4E0F60}" presName="Name8" presStyleCnt="0"/>
      <dgm:spPr/>
    </dgm:pt>
    <dgm:pt modelId="{880FA82B-B149-4CA5-828B-A05D05F0AB29}" type="pres">
      <dgm:prSet presAssocID="{10037D36-56E2-47C8-AE7D-E0361F4E0F60}" presName="level" presStyleLbl="node1" presStyleIdx="2" presStyleCnt="3" custLinFactNeighborX="-36578">
        <dgm:presLayoutVars>
          <dgm:chMax val="1"/>
          <dgm:bulletEnabled val="1"/>
        </dgm:presLayoutVars>
      </dgm:prSet>
      <dgm:spPr/>
    </dgm:pt>
    <dgm:pt modelId="{BAFCD299-145D-4EF1-A650-0C7C5C758B47}" type="pres">
      <dgm:prSet presAssocID="{10037D36-56E2-47C8-AE7D-E0361F4E0F6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C8E340D-EE58-B64B-A028-7565F130A626}" type="presOf" srcId="{A370FBDE-4135-458A-AAD8-9346B4C569A7}" destId="{B7B58F2B-D9AB-4BB5-B740-320E40D75F58}" srcOrd="1" destOrd="0" presId="urn:microsoft.com/office/officeart/2005/8/layout/pyramid1"/>
    <dgm:cxn modelId="{9687CA48-78C3-4B31-87BD-8D21D2B6FE2A}" srcId="{CA094C2F-8811-4B24-B98A-147064672A1A}" destId="{10037D36-56E2-47C8-AE7D-E0361F4E0F60}" srcOrd="2" destOrd="0" parTransId="{FB590C8B-61F5-45E0-B5EB-8CFD12DDB37D}" sibTransId="{6E2313AA-537C-43D9-B754-AFE50BA88F67}"/>
    <dgm:cxn modelId="{0D4EF26A-C796-C441-9936-1614C4100D86}" type="presOf" srcId="{10037D36-56E2-47C8-AE7D-E0361F4E0F60}" destId="{880FA82B-B149-4CA5-828B-A05D05F0AB29}" srcOrd="0" destOrd="0" presId="urn:microsoft.com/office/officeart/2005/8/layout/pyramid1"/>
    <dgm:cxn modelId="{81276681-4058-A24B-9CBD-6B19A0FE8EF0}" type="presOf" srcId="{18D0E5D6-3682-4E2D-A2DC-B032FFD00D3C}" destId="{9C8CF9D0-250C-4A32-991B-20005B1F222D}" srcOrd="1" destOrd="0" presId="urn:microsoft.com/office/officeart/2005/8/layout/pyramid1"/>
    <dgm:cxn modelId="{EE049481-EA2A-2048-B2AE-59D4C7007130}" type="presOf" srcId="{A370FBDE-4135-458A-AAD8-9346B4C569A7}" destId="{4881AEA1-22F4-4576-AFA2-A8642F5C7AE8}" srcOrd="0" destOrd="0" presId="urn:microsoft.com/office/officeart/2005/8/layout/pyramid1"/>
    <dgm:cxn modelId="{E8CBAB8D-5A3F-D949-8213-6120547B956E}" type="presOf" srcId="{CA094C2F-8811-4B24-B98A-147064672A1A}" destId="{FD61A474-E966-4F33-903C-AE7A1124884C}" srcOrd="0" destOrd="0" presId="urn:microsoft.com/office/officeart/2005/8/layout/pyramid1"/>
    <dgm:cxn modelId="{C0C8979D-1EB0-6E40-A41D-FAAD54875635}" type="presOf" srcId="{10037D36-56E2-47C8-AE7D-E0361F4E0F60}" destId="{BAFCD299-145D-4EF1-A650-0C7C5C758B47}" srcOrd="1" destOrd="0" presId="urn:microsoft.com/office/officeart/2005/8/layout/pyramid1"/>
    <dgm:cxn modelId="{EB95C8A1-217F-42E4-BFEB-BB1E76264503}" srcId="{CA094C2F-8811-4B24-B98A-147064672A1A}" destId="{A370FBDE-4135-458A-AAD8-9346B4C569A7}" srcOrd="0" destOrd="0" parTransId="{37D750C8-AA94-4384-9676-6BE498EF0684}" sibTransId="{44B6BCC3-977D-444F-A482-1FC7CC4D32AA}"/>
    <dgm:cxn modelId="{5D063CA3-64E7-498C-BA7A-A4B73BC5A06B}" srcId="{CA094C2F-8811-4B24-B98A-147064672A1A}" destId="{18D0E5D6-3682-4E2D-A2DC-B032FFD00D3C}" srcOrd="1" destOrd="0" parTransId="{47E8384C-C394-4A20-84C3-C48754CC575A}" sibTransId="{EBB51659-359C-4143-B65B-F5ED6027212A}"/>
    <dgm:cxn modelId="{81B465AD-EF1E-F64C-BB6B-760D36B4D7B4}" type="presOf" srcId="{18D0E5D6-3682-4E2D-A2DC-B032FFD00D3C}" destId="{3B027EA8-6BC9-414D-BF61-A3E61540FB68}" srcOrd="0" destOrd="0" presId="urn:microsoft.com/office/officeart/2005/8/layout/pyramid1"/>
    <dgm:cxn modelId="{DF9FA75B-E0B1-2740-B523-2F0329EF59A4}" type="presParOf" srcId="{FD61A474-E966-4F33-903C-AE7A1124884C}" destId="{7D01E23B-A4E0-4125-AA55-C9710D51015F}" srcOrd="0" destOrd="0" presId="urn:microsoft.com/office/officeart/2005/8/layout/pyramid1"/>
    <dgm:cxn modelId="{77CEC6E6-232C-7A44-B90B-F8F9B3DE2792}" type="presParOf" srcId="{7D01E23B-A4E0-4125-AA55-C9710D51015F}" destId="{4881AEA1-22F4-4576-AFA2-A8642F5C7AE8}" srcOrd="0" destOrd="0" presId="urn:microsoft.com/office/officeart/2005/8/layout/pyramid1"/>
    <dgm:cxn modelId="{3E3F33F6-0837-D548-BC67-AACF1B10DDF8}" type="presParOf" srcId="{7D01E23B-A4E0-4125-AA55-C9710D51015F}" destId="{B7B58F2B-D9AB-4BB5-B740-320E40D75F58}" srcOrd="1" destOrd="0" presId="urn:microsoft.com/office/officeart/2005/8/layout/pyramid1"/>
    <dgm:cxn modelId="{71BC08E1-BD20-3D46-8E45-4959EB4CA1A9}" type="presParOf" srcId="{FD61A474-E966-4F33-903C-AE7A1124884C}" destId="{B3EB694B-20DA-496A-A353-5D5169E936A0}" srcOrd="1" destOrd="0" presId="urn:microsoft.com/office/officeart/2005/8/layout/pyramid1"/>
    <dgm:cxn modelId="{27601B93-34DA-AF40-A639-AC4FB9668460}" type="presParOf" srcId="{B3EB694B-20DA-496A-A353-5D5169E936A0}" destId="{3B027EA8-6BC9-414D-BF61-A3E61540FB68}" srcOrd="0" destOrd="0" presId="urn:microsoft.com/office/officeart/2005/8/layout/pyramid1"/>
    <dgm:cxn modelId="{2A8F3EDB-749C-694B-951F-F88216084D53}" type="presParOf" srcId="{B3EB694B-20DA-496A-A353-5D5169E936A0}" destId="{9C8CF9D0-250C-4A32-991B-20005B1F222D}" srcOrd="1" destOrd="0" presId="urn:microsoft.com/office/officeart/2005/8/layout/pyramid1"/>
    <dgm:cxn modelId="{4E626921-44A1-0A46-B44D-5CF20C017735}" type="presParOf" srcId="{FD61A474-E966-4F33-903C-AE7A1124884C}" destId="{69FDF76A-49F6-4CD4-9EE3-E17738852C63}" srcOrd="2" destOrd="0" presId="urn:microsoft.com/office/officeart/2005/8/layout/pyramid1"/>
    <dgm:cxn modelId="{418B2D2D-8C23-E747-958D-320FE80E9C1C}" type="presParOf" srcId="{69FDF76A-49F6-4CD4-9EE3-E17738852C63}" destId="{880FA82B-B149-4CA5-828B-A05D05F0AB29}" srcOrd="0" destOrd="0" presId="urn:microsoft.com/office/officeart/2005/8/layout/pyramid1"/>
    <dgm:cxn modelId="{A5520FBD-B860-E845-9AFF-DBF1E69809DD}" type="presParOf" srcId="{69FDF76A-49F6-4CD4-9EE3-E17738852C63}" destId="{BAFCD299-145D-4EF1-A650-0C7C5C758B47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3E1D4-C8F7-4EF4-A0F6-29BAB897DF33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548229-DF41-47D9-8165-109B0274A72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1.9 million</a:t>
          </a:r>
        </a:p>
      </dgm:t>
    </dgm:pt>
    <dgm:pt modelId="{0E7A67B8-D26E-4313-B1B2-4704ECB95BB6}" type="parTrans" cxnId="{CFF43EB4-CAB8-4555-AA98-598D57C4022C}">
      <dgm:prSet/>
      <dgm:spPr/>
      <dgm:t>
        <a:bodyPr/>
        <a:lstStyle/>
        <a:p>
          <a:endParaRPr lang="en-US"/>
        </a:p>
      </dgm:t>
    </dgm:pt>
    <dgm:pt modelId="{F3242D40-3A4A-4FA1-97A9-C0798176D43A}" type="sibTrans" cxnId="{CFF43EB4-CAB8-4555-AA98-598D57C4022C}">
      <dgm:prSet/>
      <dgm:spPr/>
      <dgm:t>
        <a:bodyPr/>
        <a:lstStyle/>
        <a:p>
          <a:endParaRPr lang="en-US"/>
        </a:p>
      </dgm:t>
    </dgm:pt>
    <dgm:pt modelId="{9141E5CF-2702-40EB-B727-746B7235A28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1.1 million</a:t>
          </a:r>
        </a:p>
      </dgm:t>
    </dgm:pt>
    <dgm:pt modelId="{7805D6C2-26A5-4233-B0CA-832447AAD54D}" type="parTrans" cxnId="{5EB6753A-796B-4321-9696-F28F270E17B8}">
      <dgm:prSet/>
      <dgm:spPr/>
      <dgm:t>
        <a:bodyPr/>
        <a:lstStyle/>
        <a:p>
          <a:endParaRPr lang="en-US"/>
        </a:p>
      </dgm:t>
    </dgm:pt>
    <dgm:pt modelId="{9A866D38-1130-465F-87AD-AB9D31EC645A}" type="sibTrans" cxnId="{5EB6753A-796B-4321-9696-F28F270E17B8}">
      <dgm:prSet/>
      <dgm:spPr/>
      <dgm:t>
        <a:bodyPr/>
        <a:lstStyle/>
        <a:p>
          <a:endParaRPr lang="en-US"/>
        </a:p>
      </dgm:t>
    </dgm:pt>
    <dgm:pt modelId="{487BE55B-F7F9-4FCB-9E38-AA55F1291A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558,000</a:t>
          </a:r>
        </a:p>
      </dgm:t>
    </dgm:pt>
    <dgm:pt modelId="{130AC697-ABBD-4A51-BCA6-6F854BA9F2D7}" type="parTrans" cxnId="{93D38E53-E7F4-4EA4-8A4B-984417D020C0}">
      <dgm:prSet/>
      <dgm:spPr/>
      <dgm:t>
        <a:bodyPr/>
        <a:lstStyle/>
        <a:p>
          <a:endParaRPr lang="en-US"/>
        </a:p>
      </dgm:t>
    </dgm:pt>
    <dgm:pt modelId="{82ABF818-F60C-4EBD-9325-03E5A53C92E4}" type="sibTrans" cxnId="{93D38E53-E7F4-4EA4-8A4B-984417D020C0}">
      <dgm:prSet/>
      <dgm:spPr/>
      <dgm:t>
        <a:bodyPr/>
        <a:lstStyle/>
        <a:p>
          <a:endParaRPr lang="en-US"/>
        </a:p>
      </dgm:t>
    </dgm:pt>
    <dgm:pt modelId="{57C2CDE2-4557-4E8B-B494-AA1AE9BFA347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b="0" i="0" dirty="0">
              <a:latin typeface="Calibri" panose="020F0502020204030204" pitchFamily="34" charset="0"/>
              <a:cs typeface="Calibri" panose="020F0502020204030204" pitchFamily="34" charset="0"/>
            </a:rPr>
            <a:t>93,000</a:t>
          </a:r>
        </a:p>
      </dgm:t>
    </dgm:pt>
    <dgm:pt modelId="{458EF0FE-936C-48F5-A363-B670E7502ABD}" type="parTrans" cxnId="{A157030D-8EBB-4DB0-A018-F65EBC809DBE}">
      <dgm:prSet/>
      <dgm:spPr/>
      <dgm:t>
        <a:bodyPr/>
        <a:lstStyle/>
        <a:p>
          <a:endParaRPr lang="en-US"/>
        </a:p>
      </dgm:t>
    </dgm:pt>
    <dgm:pt modelId="{93E22655-C106-4C9C-A444-E4611B1EA926}" type="sibTrans" cxnId="{A157030D-8EBB-4DB0-A018-F65EBC809DBE}">
      <dgm:prSet/>
      <dgm:spPr/>
      <dgm:t>
        <a:bodyPr/>
        <a:lstStyle/>
        <a:p>
          <a:endParaRPr lang="en-US"/>
        </a:p>
      </dgm:t>
    </dgm:pt>
    <dgm:pt modelId="{387EB435-4B50-415E-A76E-B707F1AF799E}" type="pres">
      <dgm:prSet presAssocID="{1083E1D4-C8F7-4EF4-A0F6-29BAB897DF33}" presName="Name0" presStyleCnt="0">
        <dgm:presLayoutVars>
          <dgm:chMax val="7"/>
          <dgm:resizeHandles val="exact"/>
        </dgm:presLayoutVars>
      </dgm:prSet>
      <dgm:spPr/>
    </dgm:pt>
    <dgm:pt modelId="{43782100-9165-4C06-88C9-EB72CF9600CA}" type="pres">
      <dgm:prSet presAssocID="{1083E1D4-C8F7-4EF4-A0F6-29BAB897DF33}" presName="comp1" presStyleCnt="0"/>
      <dgm:spPr/>
    </dgm:pt>
    <dgm:pt modelId="{F1FA8505-3339-41AD-B0F5-7D23CC11BF68}" type="pres">
      <dgm:prSet presAssocID="{1083E1D4-C8F7-4EF4-A0F6-29BAB897DF33}" presName="circle1" presStyleLbl="node1" presStyleIdx="0" presStyleCnt="4"/>
      <dgm:spPr/>
    </dgm:pt>
    <dgm:pt modelId="{536572DC-D96B-49B1-8614-9A23654A4D19}" type="pres">
      <dgm:prSet presAssocID="{1083E1D4-C8F7-4EF4-A0F6-29BAB897DF33}" presName="c1text" presStyleLbl="node1" presStyleIdx="0" presStyleCnt="4">
        <dgm:presLayoutVars>
          <dgm:bulletEnabled val="1"/>
        </dgm:presLayoutVars>
      </dgm:prSet>
      <dgm:spPr/>
    </dgm:pt>
    <dgm:pt modelId="{F532F4C4-077C-44D9-927B-57A3F4D92B9E}" type="pres">
      <dgm:prSet presAssocID="{1083E1D4-C8F7-4EF4-A0F6-29BAB897DF33}" presName="comp2" presStyleCnt="0"/>
      <dgm:spPr/>
    </dgm:pt>
    <dgm:pt modelId="{9147A52C-E483-4062-948F-66C71FD53FB5}" type="pres">
      <dgm:prSet presAssocID="{1083E1D4-C8F7-4EF4-A0F6-29BAB897DF33}" presName="circle2" presStyleLbl="node1" presStyleIdx="1" presStyleCnt="4"/>
      <dgm:spPr/>
    </dgm:pt>
    <dgm:pt modelId="{12D27C20-73FA-4F4E-8F0D-F032EC5E4AD6}" type="pres">
      <dgm:prSet presAssocID="{1083E1D4-C8F7-4EF4-A0F6-29BAB897DF33}" presName="c2text" presStyleLbl="node1" presStyleIdx="1" presStyleCnt="4">
        <dgm:presLayoutVars>
          <dgm:bulletEnabled val="1"/>
        </dgm:presLayoutVars>
      </dgm:prSet>
      <dgm:spPr/>
    </dgm:pt>
    <dgm:pt modelId="{6D9E13FB-1039-4F5D-B1E9-FB9E79EBE9E9}" type="pres">
      <dgm:prSet presAssocID="{1083E1D4-C8F7-4EF4-A0F6-29BAB897DF33}" presName="comp3" presStyleCnt="0"/>
      <dgm:spPr/>
    </dgm:pt>
    <dgm:pt modelId="{DF7DBCDA-908C-4008-B1C0-300351820B98}" type="pres">
      <dgm:prSet presAssocID="{1083E1D4-C8F7-4EF4-A0F6-29BAB897DF33}" presName="circle3" presStyleLbl="node1" presStyleIdx="2" presStyleCnt="4"/>
      <dgm:spPr/>
    </dgm:pt>
    <dgm:pt modelId="{4CA32976-6B65-479E-AC87-231C3F3A5DF2}" type="pres">
      <dgm:prSet presAssocID="{1083E1D4-C8F7-4EF4-A0F6-29BAB897DF33}" presName="c3text" presStyleLbl="node1" presStyleIdx="2" presStyleCnt="4">
        <dgm:presLayoutVars>
          <dgm:bulletEnabled val="1"/>
        </dgm:presLayoutVars>
      </dgm:prSet>
      <dgm:spPr/>
    </dgm:pt>
    <dgm:pt modelId="{D1D4D2D5-E1E0-41F3-BDD2-600FCEF897B8}" type="pres">
      <dgm:prSet presAssocID="{1083E1D4-C8F7-4EF4-A0F6-29BAB897DF33}" presName="comp4" presStyleCnt="0"/>
      <dgm:spPr/>
    </dgm:pt>
    <dgm:pt modelId="{9AB14293-D49D-4833-9E3E-CA127E9172B8}" type="pres">
      <dgm:prSet presAssocID="{1083E1D4-C8F7-4EF4-A0F6-29BAB897DF33}" presName="circle4" presStyleLbl="node1" presStyleIdx="3" presStyleCnt="4"/>
      <dgm:spPr/>
    </dgm:pt>
    <dgm:pt modelId="{C67ADC08-FA1C-4716-A92B-047E7449F8F1}" type="pres">
      <dgm:prSet presAssocID="{1083E1D4-C8F7-4EF4-A0F6-29BAB897DF3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A157030D-8EBB-4DB0-A018-F65EBC809DBE}" srcId="{1083E1D4-C8F7-4EF4-A0F6-29BAB897DF33}" destId="{57C2CDE2-4557-4E8B-B494-AA1AE9BFA347}" srcOrd="3" destOrd="0" parTransId="{458EF0FE-936C-48F5-A363-B670E7502ABD}" sibTransId="{93E22655-C106-4C9C-A444-E4611B1EA926}"/>
    <dgm:cxn modelId="{6C3F441A-716C-4544-9BC9-F2C80FE28646}" type="presOf" srcId="{57C2CDE2-4557-4E8B-B494-AA1AE9BFA347}" destId="{C67ADC08-FA1C-4716-A92B-047E7449F8F1}" srcOrd="1" destOrd="0" presId="urn:microsoft.com/office/officeart/2005/8/layout/venn2"/>
    <dgm:cxn modelId="{5EB6753A-796B-4321-9696-F28F270E17B8}" srcId="{1083E1D4-C8F7-4EF4-A0F6-29BAB897DF33}" destId="{9141E5CF-2702-40EB-B727-746B7235A28D}" srcOrd="1" destOrd="0" parTransId="{7805D6C2-26A5-4233-B0CA-832447AAD54D}" sibTransId="{9A866D38-1130-465F-87AD-AB9D31EC645A}"/>
    <dgm:cxn modelId="{7832494D-B807-174E-AEBB-A03899B98CFC}" type="presOf" srcId="{487BE55B-F7F9-4FCB-9E38-AA55F1291AB7}" destId="{4CA32976-6B65-479E-AC87-231C3F3A5DF2}" srcOrd="1" destOrd="0" presId="urn:microsoft.com/office/officeart/2005/8/layout/venn2"/>
    <dgm:cxn modelId="{93D38E53-E7F4-4EA4-8A4B-984417D020C0}" srcId="{1083E1D4-C8F7-4EF4-A0F6-29BAB897DF33}" destId="{487BE55B-F7F9-4FCB-9E38-AA55F1291AB7}" srcOrd="2" destOrd="0" parTransId="{130AC697-ABBD-4A51-BCA6-6F854BA9F2D7}" sibTransId="{82ABF818-F60C-4EBD-9325-03E5A53C92E4}"/>
    <dgm:cxn modelId="{74DAA453-024D-584A-9059-7E9410289D02}" type="presOf" srcId="{1083E1D4-C8F7-4EF4-A0F6-29BAB897DF33}" destId="{387EB435-4B50-415E-A76E-B707F1AF799E}" srcOrd="0" destOrd="0" presId="urn:microsoft.com/office/officeart/2005/8/layout/venn2"/>
    <dgm:cxn modelId="{208DBA92-3E92-8043-9D6E-7A6EA2E8CF73}" type="presOf" srcId="{2A548229-DF41-47D9-8165-109B0274A72D}" destId="{F1FA8505-3339-41AD-B0F5-7D23CC11BF68}" srcOrd="0" destOrd="0" presId="urn:microsoft.com/office/officeart/2005/8/layout/venn2"/>
    <dgm:cxn modelId="{8E8CA494-C435-8749-B31D-2CCB7BDD1032}" type="presOf" srcId="{2A548229-DF41-47D9-8165-109B0274A72D}" destId="{536572DC-D96B-49B1-8614-9A23654A4D19}" srcOrd="1" destOrd="0" presId="urn:microsoft.com/office/officeart/2005/8/layout/venn2"/>
    <dgm:cxn modelId="{5050CBA0-95E2-8C41-8176-ACE41841C248}" type="presOf" srcId="{487BE55B-F7F9-4FCB-9E38-AA55F1291AB7}" destId="{DF7DBCDA-908C-4008-B1C0-300351820B98}" srcOrd="0" destOrd="0" presId="urn:microsoft.com/office/officeart/2005/8/layout/venn2"/>
    <dgm:cxn modelId="{CFF43EB4-CAB8-4555-AA98-598D57C4022C}" srcId="{1083E1D4-C8F7-4EF4-A0F6-29BAB897DF33}" destId="{2A548229-DF41-47D9-8165-109B0274A72D}" srcOrd="0" destOrd="0" parTransId="{0E7A67B8-D26E-4313-B1B2-4704ECB95BB6}" sibTransId="{F3242D40-3A4A-4FA1-97A9-C0798176D43A}"/>
    <dgm:cxn modelId="{453159E3-B212-C24C-920F-11A2C83F8F55}" type="presOf" srcId="{9141E5CF-2702-40EB-B727-746B7235A28D}" destId="{9147A52C-E483-4062-948F-66C71FD53FB5}" srcOrd="0" destOrd="0" presId="urn:microsoft.com/office/officeart/2005/8/layout/venn2"/>
    <dgm:cxn modelId="{029ACDEB-E25B-7B4F-8520-A059E4824D9C}" type="presOf" srcId="{9141E5CF-2702-40EB-B727-746B7235A28D}" destId="{12D27C20-73FA-4F4E-8F0D-F032EC5E4AD6}" srcOrd="1" destOrd="0" presId="urn:microsoft.com/office/officeart/2005/8/layout/venn2"/>
    <dgm:cxn modelId="{12E489EC-9873-5343-B4DF-76961EA41718}" type="presOf" srcId="{57C2CDE2-4557-4E8B-B494-AA1AE9BFA347}" destId="{9AB14293-D49D-4833-9E3E-CA127E9172B8}" srcOrd="0" destOrd="0" presId="urn:microsoft.com/office/officeart/2005/8/layout/venn2"/>
    <dgm:cxn modelId="{56284075-1F31-374E-A769-CB1A33B8CFDF}" type="presParOf" srcId="{387EB435-4B50-415E-A76E-B707F1AF799E}" destId="{43782100-9165-4C06-88C9-EB72CF9600CA}" srcOrd="0" destOrd="0" presId="urn:microsoft.com/office/officeart/2005/8/layout/venn2"/>
    <dgm:cxn modelId="{4686B40A-4DC9-8A45-A359-7E7D270F4DF8}" type="presParOf" srcId="{43782100-9165-4C06-88C9-EB72CF9600CA}" destId="{F1FA8505-3339-41AD-B0F5-7D23CC11BF68}" srcOrd="0" destOrd="0" presId="urn:microsoft.com/office/officeart/2005/8/layout/venn2"/>
    <dgm:cxn modelId="{48FBFC15-8A5E-4648-821A-470E317F6194}" type="presParOf" srcId="{43782100-9165-4C06-88C9-EB72CF9600CA}" destId="{536572DC-D96B-49B1-8614-9A23654A4D19}" srcOrd="1" destOrd="0" presId="urn:microsoft.com/office/officeart/2005/8/layout/venn2"/>
    <dgm:cxn modelId="{466E7C80-F582-F247-AAFA-CFAD13ED2E7D}" type="presParOf" srcId="{387EB435-4B50-415E-A76E-B707F1AF799E}" destId="{F532F4C4-077C-44D9-927B-57A3F4D92B9E}" srcOrd="1" destOrd="0" presId="urn:microsoft.com/office/officeart/2005/8/layout/venn2"/>
    <dgm:cxn modelId="{711D750D-CACB-0140-927D-D805866AB701}" type="presParOf" srcId="{F532F4C4-077C-44D9-927B-57A3F4D92B9E}" destId="{9147A52C-E483-4062-948F-66C71FD53FB5}" srcOrd="0" destOrd="0" presId="urn:microsoft.com/office/officeart/2005/8/layout/venn2"/>
    <dgm:cxn modelId="{F0451F92-F7A9-014A-9B70-CB41B70ADB15}" type="presParOf" srcId="{F532F4C4-077C-44D9-927B-57A3F4D92B9E}" destId="{12D27C20-73FA-4F4E-8F0D-F032EC5E4AD6}" srcOrd="1" destOrd="0" presId="urn:microsoft.com/office/officeart/2005/8/layout/venn2"/>
    <dgm:cxn modelId="{CB9CD1B3-8F29-D644-9658-A66452159477}" type="presParOf" srcId="{387EB435-4B50-415E-A76E-B707F1AF799E}" destId="{6D9E13FB-1039-4F5D-B1E9-FB9E79EBE9E9}" srcOrd="2" destOrd="0" presId="urn:microsoft.com/office/officeart/2005/8/layout/venn2"/>
    <dgm:cxn modelId="{E80301B0-1556-4649-A9AA-562C78553DCC}" type="presParOf" srcId="{6D9E13FB-1039-4F5D-B1E9-FB9E79EBE9E9}" destId="{DF7DBCDA-908C-4008-B1C0-300351820B98}" srcOrd="0" destOrd="0" presId="urn:microsoft.com/office/officeart/2005/8/layout/venn2"/>
    <dgm:cxn modelId="{13B01A2A-4CF9-0042-A7E4-514B26ED3F1A}" type="presParOf" srcId="{6D9E13FB-1039-4F5D-B1E9-FB9E79EBE9E9}" destId="{4CA32976-6B65-479E-AC87-231C3F3A5DF2}" srcOrd="1" destOrd="0" presId="urn:microsoft.com/office/officeart/2005/8/layout/venn2"/>
    <dgm:cxn modelId="{8E49DD2D-9F36-C147-9AE2-83CD641A1604}" type="presParOf" srcId="{387EB435-4B50-415E-A76E-B707F1AF799E}" destId="{D1D4D2D5-E1E0-41F3-BDD2-600FCEF897B8}" srcOrd="3" destOrd="0" presId="urn:microsoft.com/office/officeart/2005/8/layout/venn2"/>
    <dgm:cxn modelId="{63E7B307-AD04-5A4A-BFC8-543D64EBD70F}" type="presParOf" srcId="{D1D4D2D5-E1E0-41F3-BDD2-600FCEF897B8}" destId="{9AB14293-D49D-4833-9E3E-CA127E9172B8}" srcOrd="0" destOrd="0" presId="urn:microsoft.com/office/officeart/2005/8/layout/venn2"/>
    <dgm:cxn modelId="{05404670-6933-1A44-9D3F-25938843E353}" type="presParOf" srcId="{D1D4D2D5-E1E0-41F3-BDD2-600FCEF897B8}" destId="{C67ADC08-FA1C-4716-A92B-047E7449F8F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AEA1-22F4-4576-AFA2-A8642F5C7AE8}">
      <dsp:nvSpPr>
        <dsp:cNvPr id="0" name=""/>
        <dsp:cNvSpPr/>
      </dsp:nvSpPr>
      <dsp:spPr>
        <a:xfrm>
          <a:off x="1670805" y="0"/>
          <a:ext cx="1384699" cy="1130376"/>
        </a:xfrm>
        <a:prstGeom prst="trapezoid">
          <a:avLst>
            <a:gd name="adj" fmla="val 61249"/>
          </a:avLst>
        </a:prstGeom>
        <a:solidFill>
          <a:schemeClr val="accent4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ts val="15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70805" y="0"/>
        <a:ext cx="1384699" cy="1130376"/>
      </dsp:txXfrm>
    </dsp:sp>
    <dsp:sp modelId="{3B027EA8-6BC9-414D-BF61-A3E61540FB68}">
      <dsp:nvSpPr>
        <dsp:cNvPr id="0" name=""/>
        <dsp:cNvSpPr/>
      </dsp:nvSpPr>
      <dsp:spPr>
        <a:xfrm>
          <a:off x="1087728" y="1130376"/>
          <a:ext cx="2550853" cy="951970"/>
        </a:xfrm>
        <a:prstGeom prst="trapezoid">
          <a:avLst>
            <a:gd name="adj" fmla="val 61249"/>
          </a:avLst>
        </a:prstGeom>
        <a:solidFill>
          <a:schemeClr val="accent4">
            <a:alpha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ts val="16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34127" y="1130376"/>
        <a:ext cx="1658054" cy="951970"/>
      </dsp:txXfrm>
    </dsp:sp>
    <dsp:sp modelId="{880FA82B-B149-4CA5-828B-A05D05F0AB29}">
      <dsp:nvSpPr>
        <dsp:cNvPr id="0" name=""/>
        <dsp:cNvSpPr/>
      </dsp:nvSpPr>
      <dsp:spPr>
        <a:xfrm>
          <a:off x="0" y="2082346"/>
          <a:ext cx="4726310" cy="1775898"/>
        </a:xfrm>
        <a:prstGeom prst="trapezoid">
          <a:avLst>
            <a:gd name="adj" fmla="val 61249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ts val="16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500" b="0" i="0" kern="1200" cap="all" baseline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Xxxxxx</a:t>
          </a:r>
          <a:endParaRPr lang="en-US" sz="1500" b="0" i="0" kern="1200" cap="all" baseline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27104" y="2082346"/>
        <a:ext cx="3072101" cy="1775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A8505-3339-41AD-B0F5-7D23CC11BF68}">
      <dsp:nvSpPr>
        <dsp:cNvPr id="0" name=""/>
        <dsp:cNvSpPr/>
      </dsp:nvSpPr>
      <dsp:spPr>
        <a:xfrm>
          <a:off x="484627" y="0"/>
          <a:ext cx="3194340" cy="3194340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1.9 million</a:t>
          </a:r>
        </a:p>
      </dsp:txBody>
      <dsp:txXfrm>
        <a:off x="1635228" y="159716"/>
        <a:ext cx="893137" cy="479151"/>
      </dsp:txXfrm>
    </dsp:sp>
    <dsp:sp modelId="{9147A52C-E483-4062-948F-66C71FD53FB5}">
      <dsp:nvSpPr>
        <dsp:cNvPr id="0" name=""/>
        <dsp:cNvSpPr/>
      </dsp:nvSpPr>
      <dsp:spPr>
        <a:xfrm>
          <a:off x="804060" y="638867"/>
          <a:ext cx="2555472" cy="255547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1.1 million</a:t>
          </a:r>
        </a:p>
      </dsp:txBody>
      <dsp:txXfrm>
        <a:off x="1635228" y="792196"/>
        <a:ext cx="893137" cy="459984"/>
      </dsp:txXfrm>
    </dsp:sp>
    <dsp:sp modelId="{DF7DBCDA-908C-4008-B1C0-300351820B98}">
      <dsp:nvSpPr>
        <dsp:cNvPr id="0" name=""/>
        <dsp:cNvSpPr/>
      </dsp:nvSpPr>
      <dsp:spPr>
        <a:xfrm>
          <a:off x="1123494" y="1277735"/>
          <a:ext cx="1916604" cy="1916604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558,000</a:t>
          </a:r>
        </a:p>
      </dsp:txBody>
      <dsp:txXfrm>
        <a:off x="1635228" y="1421481"/>
        <a:ext cx="893137" cy="431235"/>
      </dsp:txXfrm>
    </dsp:sp>
    <dsp:sp modelId="{9AB14293-D49D-4833-9E3E-CA127E9172B8}">
      <dsp:nvSpPr>
        <dsp:cNvPr id="0" name=""/>
        <dsp:cNvSpPr/>
      </dsp:nvSpPr>
      <dsp:spPr>
        <a:xfrm>
          <a:off x="1442928" y="1916604"/>
          <a:ext cx="1277736" cy="1277736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93,000</a:t>
          </a:r>
        </a:p>
      </dsp:txBody>
      <dsp:txXfrm>
        <a:off x="1630049" y="2236038"/>
        <a:ext cx="903495" cy="638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0.19598</cdr:x>
      <cdr:y>0.20425</cdr:y>
    </cdr:from>
    <cdr:to>
      <cdr:x>0.22543</cdr:x>
      <cdr:y>0.28214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1008" y="726300"/>
          <a:ext cx="32173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ヒラギノ角ゴ Pro W3" pitchFamily="126" charset="-128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rgbClr val="7F7F7F"/>
              </a:solidFill>
              <a:cs typeface="Calibri" panose="020F0502020204030204" pitchFamily="34" charset="0"/>
            </a:rPr>
            <a:t>1</a:t>
          </a:r>
        </a:p>
      </cdr:txBody>
    </cdr:sp>
  </cdr:relSizeAnchor>
  <cdr:relSizeAnchor xmlns:cdr="http://schemas.openxmlformats.org/drawingml/2006/chartDrawing">
    <cdr:from>
      <cdr:x>0.19443</cdr:x>
      <cdr:y>0.24643</cdr:y>
    </cdr:from>
    <cdr:to>
      <cdr:x>0.20332</cdr:x>
      <cdr:y>0.24643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6A395F02-1C6C-7C4D-B0A5-56F37472509E}"/>
            </a:ext>
          </a:extLst>
        </cdr:cNvPr>
        <cdr:cNvCxnSpPr/>
      </cdr:nvCxnSpPr>
      <cdr:spPr>
        <a:xfrm xmlns:a="http://schemas.openxmlformats.org/drawingml/2006/main">
          <a:off x="2124076" y="876298"/>
          <a:ext cx="97152" cy="0"/>
        </a:xfrm>
        <a:prstGeom xmlns:a="http://schemas.openxmlformats.org/drawingml/2006/main" prst="line">
          <a:avLst/>
        </a:prstGeom>
        <a:ln xmlns:a="http://schemas.openxmlformats.org/drawingml/2006/main" w="6350" cmpd="sng">
          <a:solidFill>
            <a:schemeClr val="tx2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0.54937</cdr:x>
      <cdr:y>0.49098</cdr:y>
    </cdr:from>
    <cdr:to>
      <cdr:x>0.69395</cdr:x>
      <cdr:y>0.62532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7658" y="2065491"/>
          <a:ext cx="1560007" cy="565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200" dirty="0">
              <a:solidFill>
                <a:srgbClr val="003087"/>
              </a:solidFill>
              <a:latin typeface="Calibri" panose="020F0502020204030204" pitchFamily="34" charset="0"/>
              <a:cs typeface="Calibri" panose="020F0502020204030204" pitchFamily="34" charset="0"/>
            </a:rPr>
            <a:t>117K visits</a:t>
          </a:r>
          <a:r>
            <a:rPr lang="en-US" sz="2200" baseline="50000" dirty="0">
              <a:solidFill>
                <a:srgbClr val="003087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445" y="0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A9B5A-D653-47C3-A8DA-0455404ADA8F}" type="datetimeFigureOut">
              <a:rPr lang="en-US" altLang="en-US"/>
              <a:pPr/>
              <a:t>9/11/2023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3996796" cy="350520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4445" y="6658664"/>
            <a:ext cx="3996796" cy="350520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13BF00-73CC-4472-A075-8CF296DC3A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426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6796" cy="351737"/>
          </a:xfrm>
          <a:prstGeom prst="rect">
            <a:avLst/>
          </a:prstGeom>
        </p:spPr>
        <p:txBody>
          <a:bodyPr vert="horz" lIns="92759" tIns="46379" rIns="92759" bIns="46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4445" y="0"/>
            <a:ext cx="3996796" cy="351737"/>
          </a:xfrm>
          <a:prstGeom prst="rect">
            <a:avLst/>
          </a:prstGeom>
        </p:spPr>
        <p:txBody>
          <a:bodyPr vert="horz" wrap="square" lIns="92759" tIns="46379" rIns="92759" bIns="463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87EE9DF5-9D9A-460A-B25C-4772FF64A902}" type="datetimeFigureOut">
              <a:rPr lang="en-US" altLang="en-US"/>
              <a:pPr/>
              <a:t>9/11/2023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983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9" tIns="46379" rIns="92759" bIns="463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338" y="3373756"/>
            <a:ext cx="7378700" cy="2760345"/>
          </a:xfrm>
          <a:prstGeom prst="rect">
            <a:avLst/>
          </a:prstGeom>
        </p:spPr>
        <p:txBody>
          <a:bodyPr vert="horz" lIns="92759" tIns="46379" rIns="92759" bIns="46379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3996796" cy="351736"/>
          </a:xfrm>
          <a:prstGeom prst="rect">
            <a:avLst/>
          </a:prstGeom>
        </p:spPr>
        <p:txBody>
          <a:bodyPr vert="horz" lIns="92759" tIns="46379" rIns="92759" bIns="46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4445" y="6658664"/>
            <a:ext cx="3996796" cy="351736"/>
          </a:xfrm>
          <a:prstGeom prst="rect">
            <a:avLst/>
          </a:prstGeom>
        </p:spPr>
        <p:txBody>
          <a:bodyPr vert="horz" wrap="square" lIns="92759" tIns="46379" rIns="92759" bIns="463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7117CD70-07C8-4CF6-8B46-3971032158F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2059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ヒラギノ角ゴ Pro W3" pitchFamily="12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2258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314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3200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843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205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881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87397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532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20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701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4998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761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506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00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146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7CD70-07C8-4CF6-8B46-3971032158FB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64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E8ACCD-6798-C243-BC7F-424D9B010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B9C543-CA4C-424B-A02D-6D6FD0F04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956560-FADA-074F-AA0B-2A365A187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538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E7B694-8459-F242-B9E7-A7AFACD1C1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CC0F4B-8777-5449-8F89-B03A84E72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51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4BE5A-95F1-FD43-8F28-16A0DC3CFF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83833B-83A3-D74E-B7BB-1A47D0480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2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F2EA5-9134-B143-885F-F34F626A5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948001-B7EE-4849-B821-828384D1A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2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D30C2A-6212-494E-94CD-180E12B793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36"/>
            <a:ext cx="12192000" cy="6850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7A1612C-81F1-6448-9874-1163A817538E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2EC7FEE-7CDE-2A46-AFC2-E3422A098D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2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3587A9-4E24-F847-AC63-F9368C26A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CC641F3A-9551-6E4C-AD1C-C710FF942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34474" y="-1"/>
            <a:ext cx="3057525" cy="5727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A6E3CE4E-198E-8642-B634-548EC98899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12189" y="-1"/>
            <a:ext cx="2210882" cy="258451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C209F795-F828-294C-8102-1DCD0D68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2189" y="2641599"/>
            <a:ext cx="2210882" cy="30861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77729C-2530-3B48-81B5-88C876F3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6"/>
            <a:ext cx="6220534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C3D91E-2440-3647-ADCC-A577C41025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03" y="5470602"/>
            <a:ext cx="6219825" cy="366712"/>
          </a:xfrm>
        </p:spPr>
        <p:txBody>
          <a:bodyPr/>
          <a:lstStyle>
            <a:lvl1pPr marL="0" indent="0">
              <a:buNone/>
              <a:defRPr sz="1400" i="1">
                <a:solidFill>
                  <a:schemeClr val="tx1"/>
                </a:solidFill>
              </a:defRPr>
            </a:lvl1pPr>
            <a:lvl2pPr marL="457200" indent="0">
              <a:buNone/>
              <a:defRPr sz="1600" i="1"/>
            </a:lvl2pPr>
            <a:lvl3pPr marL="914400" indent="0">
              <a:buNone/>
              <a:defRPr sz="1600" i="1"/>
            </a:lvl3pPr>
            <a:lvl4pPr marL="1371600" indent="0">
              <a:buNone/>
              <a:defRPr sz="1600" i="1"/>
            </a:lvl4pPr>
            <a:lvl5pPr marL="1828800" indent="0">
              <a:buNone/>
              <a:defRPr sz="1600" i="1"/>
            </a:lvl5pPr>
          </a:lstStyle>
          <a:p>
            <a:pPr lvl="0"/>
            <a:r>
              <a:rPr lang="en-US" dirty="0"/>
              <a:t>Photo Captions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B8DF5F-F2FF-4749-BFFE-2584E8B797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6219825" cy="3412722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2A03E02-DE5B-114D-A928-46937E4F8E85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5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0EC42C-E309-324B-B2DB-424625851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9" y="7136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8501063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BCB89C-D112-5F47-9420-B501CB1B376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07A14B1-9175-C245-A0B8-ACD995C7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743" y="365126"/>
            <a:ext cx="3131932" cy="628888"/>
          </a:xfrm>
        </p:spPr>
        <p:txBody>
          <a:bodyPr anchor="t" anchorCtr="0"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FC31C0-9398-D647-BA19-9D34548449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5743" y="1353312"/>
            <a:ext cx="3131932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1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2029E3-F3AA-3D4B-A35C-E64D1D81EB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CFEF3E8-5E71-934D-B579-F89CB9F998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507992" cy="59618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1543DA-CE7C-914F-A0EF-D4614C23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24" y="365126"/>
            <a:ext cx="7118351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5D191DE-A985-E241-9475-3AFC5FA66DE3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4BF1A74-F5BF-154C-869E-5316A1F3F4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59324" y="1353312"/>
            <a:ext cx="7118351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2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FEDD25-7877-1746-80A1-667856CE1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8170587B-09DA-8449-AF3A-8D0C10EC9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1864" y="-14289"/>
            <a:ext cx="3643313" cy="3314701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4F79D88-7311-FD4D-AF91-2FBD7617B5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1864" y="3363912"/>
            <a:ext cx="3643313" cy="225035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886916-F6B3-4545-BAF5-233CC0A62B31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73CB8AB-4172-4542-8076-989693AC68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05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2E08B04-3B83-D94B-8620-9F883BD4F9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CA96B0-9BFC-714E-B7AB-372D96F3CCB4}"/>
              </a:ext>
            </a:extLst>
          </p:cNvPr>
          <p:cNvSpPr/>
          <p:nvPr userDrawn="1"/>
        </p:nvSpPr>
        <p:spPr>
          <a:xfrm>
            <a:off x="8502651" y="0"/>
            <a:ext cx="3689350" cy="5968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9136843-A5B6-0946-85F3-9EBB3EF91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10625" y="365126"/>
            <a:ext cx="3067050" cy="1019174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9A61C3-EAEA-FD43-8917-DA2FD8AF16E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D740543-8032-D648-88FE-54DC3F913A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7661275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93F6DB9-CD80-7E4C-A018-6C0D21F65C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0623" y="1353312"/>
            <a:ext cx="3067050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0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D30236-5C32-4143-A69A-CFF89DA9C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03D08E62-C9AC-5647-B428-31A08A64D7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94" y="13112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E92B08A1-2BB5-6E46-85DB-11C5DFDA7D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2894" y="13112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8187E94B-744F-9B42-944B-10C69C682B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083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B982FBF-35C9-5649-AB6E-CAC2F958D0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64693" y="3533722"/>
            <a:ext cx="2468880" cy="2112264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E11B71E-7CB7-0B4C-A610-6ACBF370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8480AD-7039-8D47-B33A-8694C3649D2D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1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8862A-FBF3-0D40-AA52-320C768BF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722484-CFE2-484F-8A95-88165DC44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219E289-DF87-564C-9057-5888B6640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75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555BCF-50D1-D74A-B673-1594107E6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D2D203-F458-B649-8BE8-3B5EA5106DF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16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9632E-D68C-424D-9BC9-128AE80C09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7EF98D-DC75-E94C-A014-9F6254A94A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2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446B58-BE6C-A54C-8773-FBC4326042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41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08616-FDD1-1A45-8077-72837E7CF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AA4C-AF74-D640-B620-F7700BA19E8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31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4A636E-EAC1-FF45-98D3-F42EB1E11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1EF48-D5A1-2541-AECE-E7ABE2265E14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7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F2A0F-084F-D540-9163-27DC55B9F8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262F78-F9E9-9641-B0CA-3AB5D1475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766127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5C9E08-A58C-6548-9026-2E0EB5E5232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0EB6E8-832B-1243-9261-36676CB05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-5953"/>
            <a:ext cx="6096001" cy="5950751"/>
          </a:xfrm>
          <a:prstGeom prst="rect">
            <a:avLst/>
          </a:prstGeom>
          <a:solidFill>
            <a:schemeClr val="accent1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588645-8667-AF45-A965-F4BE9F8E7B9B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996E447-7B87-A741-9CF8-F4D5F7271B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7" y="1353312"/>
            <a:ext cx="5509324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6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474EF7-5F77-0F48-9F4B-423D64C50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564E9-87DD-D24E-8D23-E41F74576900}"/>
              </a:ext>
            </a:extLst>
          </p:cNvPr>
          <p:cNvSpPr/>
          <p:nvPr userDrawn="1"/>
        </p:nvSpPr>
        <p:spPr>
          <a:xfrm>
            <a:off x="6095999" y="0"/>
            <a:ext cx="6096001" cy="59447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596" y="365126"/>
            <a:ext cx="5531105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91A4CF-B710-9241-965B-09B17D2FE9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999" cy="59451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747E2F-B4AE-2F43-AD5B-12B671F59BBA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bg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3BAB7B-DB4D-9841-9C8A-DEC355503C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58596" y="1353312"/>
            <a:ext cx="5519077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bg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05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ACF835D8-419E-944D-9607-56AFC77738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E9F42A9-A96C-8542-B75D-7A389ED04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6392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C2BA2E7E-99AF-A844-A126-A70063A662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25121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FD7F039-6B57-C945-93FE-9880EAFFD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663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20408FE2-CED1-2044-98B3-994ECE2435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2579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300A6BE-9551-5346-94FE-9F4B2391B9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1308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0B1EF763-8CDE-E241-8E09-2AC48CC5D1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3850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312A262C-B763-A94F-B8C0-5B310B81AF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18763" y="3284628"/>
            <a:ext cx="1245267" cy="18510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A6FC36B-D264-FE43-B752-6A485418D0D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0037" y="3284628"/>
            <a:ext cx="1245267" cy="18510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841DE80-056C-D642-B53E-E92334DC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365126"/>
            <a:ext cx="11349706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2EF1B05-CF57-B240-9601-7DA0DD16C139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5C4768-FB1F-014C-9FE1-3AC12292A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7663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CF66600F-611A-F048-A25D-40F2AAEDCD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86170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8C65B449-D54F-794A-AB9C-4929125A12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224678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934FFAF-F056-C342-8890-05F34658C4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3185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D6AB4182-30DF-5140-8EDE-ACF5B08FB85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12844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09CC27FE-0905-9840-A790-D73499125E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51351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A202AE9C-FD56-0844-8287-CF72C8B866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89859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103B653C-49FA-F44C-B06E-8CFA790DCB4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428366" y="5197441"/>
            <a:ext cx="1245267" cy="287337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accent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CBF4B71-1CF1-0642-BB5A-2713CA0D68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32676" y="1353312"/>
            <a:ext cx="11331354" cy="1491488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980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BCF10-4E72-C947-A2B0-BBBFA39A4A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19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D39560-9187-2746-95B8-53C6F24AE3A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EABB529-56F1-2346-9501-62DEE81D73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5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2B1AA-4BB3-514B-B5C7-B02EBAF190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884EF9A-C363-E146-8FE1-587D3DB11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A186888-7EDB-A84D-B744-69587A903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710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E4388-84BA-6740-A7D8-A5D8FF55DD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C4CA1-849C-B144-B5A2-D5329B38B86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52D167-BE15-EA41-90FE-C8D8D6727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6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0569E6-E236-954B-A2BD-FDCE49482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EDA5-25C0-2E45-B196-B797A0C82CFC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7B8AC8-0112-AD4A-A5CF-2A5FCBD10F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54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0538DA-FBF9-9E45-8698-D8D01AA675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C4BB-89CA-CA46-AE7E-1C4E7ECAC3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76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C540C4-C5AC-4344-8651-061C40906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C0F42D6-A581-7248-A63B-1B5A4D1160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50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E1B08E-EC7D-D042-93A2-1BB457D2A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5CEDA9-0477-0C43-97B4-0B2FEF992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611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43811B-5492-3449-A238-2BB91A880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F6678A4-D464-FD43-A453-B4DB98D0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34CD-9189-014C-9C06-79BD3BC37B5F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A71067-5125-3C44-855E-B449830CC0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353312"/>
            <a:ext cx="11544998" cy="4275246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  <a:lvl2pPr marL="365760" indent="-182880" defTabSz="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 sz="1800" baseline="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67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8F210A-2C29-B64B-8BD9-5BE5CDAFE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34BE66-104A-A943-A50F-5314C3353620}"/>
              </a:ext>
            </a:extLst>
          </p:cNvPr>
          <p:cNvSpPr txBox="1">
            <a:spLocks/>
          </p:cNvSpPr>
          <p:nvPr userDrawn="1"/>
        </p:nvSpPr>
        <p:spPr>
          <a:xfrm>
            <a:off x="11277599" y="5628558"/>
            <a:ext cx="914399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6" charset="-128"/>
              </a:defRPr>
            </a:lvl9pPr>
          </a:lstStyle>
          <a:p>
            <a:pPr algn="r"/>
            <a:fld id="{1A12950C-7100-48C3-AB35-5629E38EBDE1}" type="slidenum">
              <a:rPr lang="en-US" altLang="en-US" sz="1200">
                <a:solidFill>
                  <a:schemeClr val="tx1"/>
                </a:solidFill>
                <a:latin typeface="Calibri Light" panose="020F0302020204030204" pitchFamily="34" charset="0"/>
              </a:rPr>
              <a:pPr algn="r"/>
              <a:t>‹#›</a:t>
            </a:fld>
            <a:endParaRPr lang="en-US" altLang="en-US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95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_icon holder_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3268D5-9712-D741-BB81-2ED2A0E92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365126"/>
            <a:ext cx="11566779" cy="628888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23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DA0BA6-FD7A-4B41-ADF0-4EE1AFEDF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2A9B0A1-10D2-7946-AA90-22344C2A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70208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EDCA6FC-89FF-634E-8763-C4F701B6BA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638813"/>
            <a:ext cx="12192000" cy="746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258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835332-F63D-2F48-BC83-ED324B56A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BDF257D-58F7-5C48-A56D-26720C62F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1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C297D-A325-7448-AA98-3F642B0757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D5B2C9-1A02-314F-981B-DC97BFA27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7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7FEFE-0374-2A49-AFD1-ADE35A857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EDAC68-FC97-A646-B1FC-3C7B6535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57499-2283-6340-9BF7-60B055E66F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FCD19D-B462-F143-9AEA-77784DF1C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8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316BC-1193-E04B-B23E-3017E5015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9DC6A3-C26A-EE40-AD80-F65EC30E5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55983"/>
            <a:ext cx="12192000" cy="1856683"/>
          </a:xfrm>
        </p:spPr>
        <p:txBody>
          <a:bodyPr/>
          <a:lstStyle>
            <a:lvl1pPr algn="ctr">
              <a:defRPr sz="4200" b="0" i="0" baseline="0"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 altLang="en-US" b="1">
                <a:latin typeface="Calibri Light" panose="020F0302020204030204" pitchFamily="34" charset="0"/>
              </a:rPr>
              <a:t>Click to edit Master title style</a:t>
            </a:r>
            <a:endParaRPr lang="en-US" altLang="en-US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5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95" r:id="rId2"/>
    <p:sldLayoutId id="2147483753" r:id="rId3"/>
    <p:sldLayoutId id="2147483755" r:id="rId4"/>
    <p:sldLayoutId id="2147483744" r:id="rId5"/>
    <p:sldLayoutId id="2147483745" r:id="rId6"/>
    <p:sldLayoutId id="2147483746" r:id="rId7"/>
    <p:sldLayoutId id="2147483747" r:id="rId8"/>
    <p:sldLayoutId id="2147483749" r:id="rId9"/>
    <p:sldLayoutId id="2147483750" r:id="rId10"/>
    <p:sldLayoutId id="2147483754" r:id="rId11"/>
    <p:sldLayoutId id="2147483748" r:id="rId12"/>
    <p:sldLayoutId id="2147483709" r:id="rId13"/>
    <p:sldLayoutId id="2147483743" r:id="rId14"/>
    <p:sldLayoutId id="2147483710" r:id="rId15"/>
    <p:sldLayoutId id="2147483741" r:id="rId16"/>
    <p:sldLayoutId id="2147483711" r:id="rId17"/>
    <p:sldLayoutId id="2147483736" r:id="rId18"/>
    <p:sldLayoutId id="2147483742" r:id="rId19"/>
    <p:sldLayoutId id="2147483737" r:id="rId20"/>
    <p:sldLayoutId id="2147483756" r:id="rId21"/>
    <p:sldLayoutId id="2147483757" r:id="rId22"/>
    <p:sldLayoutId id="2147483796" r:id="rId23"/>
    <p:sldLayoutId id="2147483758" r:id="rId24"/>
    <p:sldLayoutId id="2147483740" r:id="rId25"/>
    <p:sldLayoutId id="2147483775" r:id="rId26"/>
    <p:sldLayoutId id="2147483738" r:id="rId27"/>
    <p:sldLayoutId id="2147483739" r:id="rId28"/>
    <p:sldLayoutId id="2147483759" r:id="rId29"/>
    <p:sldLayoutId id="2147483771" r:id="rId30"/>
    <p:sldLayoutId id="2147483772" r:id="rId31"/>
    <p:sldLayoutId id="2147483773" r:id="rId32"/>
    <p:sldLayoutId id="2147483792" r:id="rId33"/>
    <p:sldLayoutId id="2147483793" r:id="rId34"/>
    <p:sldLayoutId id="2147483794" r:id="rId35"/>
    <p:sldLayoutId id="2147483791" r:id="rId36"/>
    <p:sldLayoutId id="2147483797" r:id="rId3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kern="1200">
          <a:solidFill>
            <a:schemeClr val="bg1"/>
          </a:solidFill>
          <a:latin typeface="+mj-lt"/>
          <a:ea typeface="ヒラギノ角ゴ Pro W3" pitchFamily="126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 Light" panose="020F0302020204030204" pitchFamily="34" charset="0"/>
          <a:ea typeface="ヒラギノ角ゴ Pro W3" pitchFamily="126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1pPr>
      <a:lvl2pPr marL="9144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2pPr>
      <a:lvl3pPr marL="1371600" indent="-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3pPr>
      <a:lvl4pPr marL="17145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4pPr>
      <a:lvl5pPr marL="2171700" indent="-3429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bg1"/>
          </a:solidFill>
          <a:latin typeface="+mn-lt"/>
          <a:ea typeface="ヒラギノ角ゴ Pro W3" pitchFamily="126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9.png"/><Relationship Id="rId20" Type="http://schemas.openxmlformats.org/officeDocument/2006/relationships/image" Target="../media/image53.sv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5" Type="http://schemas.openxmlformats.org/officeDocument/2006/relationships/image" Target="../media/image38.sv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8" Type="http://schemas.openxmlformats.org/officeDocument/2006/relationships/image" Target="../media/image41.png"/><Relationship Id="rId3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26" Type="http://schemas.openxmlformats.org/officeDocument/2006/relationships/image" Target="../media/image94.png"/><Relationship Id="rId21" Type="http://schemas.openxmlformats.org/officeDocument/2006/relationships/image" Target="../media/image90.png"/><Relationship Id="rId34" Type="http://schemas.openxmlformats.org/officeDocument/2006/relationships/image" Target="../media/image10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5" Type="http://schemas.openxmlformats.org/officeDocument/2006/relationships/image" Target="../media/image93.png"/><Relationship Id="rId33" Type="http://schemas.openxmlformats.org/officeDocument/2006/relationships/image" Target="../media/image101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24" Type="http://schemas.microsoft.com/office/2007/relationships/hdphoto" Target="../media/hdphoto1.wdp"/><Relationship Id="rId32" Type="http://schemas.openxmlformats.org/officeDocument/2006/relationships/image" Target="../media/image100.png"/><Relationship Id="rId37" Type="http://schemas.openxmlformats.org/officeDocument/2006/relationships/image" Target="../media/image105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23" Type="http://schemas.openxmlformats.org/officeDocument/2006/relationships/image" Target="../media/image92.png"/><Relationship Id="rId28" Type="http://schemas.openxmlformats.org/officeDocument/2006/relationships/image" Target="../media/image96.png"/><Relationship Id="rId36" Type="http://schemas.openxmlformats.org/officeDocument/2006/relationships/image" Target="../media/image104.png"/><Relationship Id="rId10" Type="http://schemas.openxmlformats.org/officeDocument/2006/relationships/image" Target="../media/image79.emf"/><Relationship Id="rId19" Type="http://schemas.openxmlformats.org/officeDocument/2006/relationships/image" Target="../media/image88.png"/><Relationship Id="rId31" Type="http://schemas.openxmlformats.org/officeDocument/2006/relationships/image" Target="../media/image9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1.svg"/><Relationship Id="rId27" Type="http://schemas.openxmlformats.org/officeDocument/2006/relationships/image" Target="../media/image95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Relationship Id="rId8" Type="http://schemas.openxmlformats.org/officeDocument/2006/relationships/image" Target="../media/image77.png"/><Relationship Id="rId3" Type="http://schemas.openxmlformats.org/officeDocument/2006/relationships/image" Target="../media/image72.sv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38.svg"/><Relationship Id="rId7" Type="http://schemas.openxmlformats.org/officeDocument/2006/relationships/image" Target="../media/image11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0.png"/><Relationship Id="rId11" Type="http://schemas.openxmlformats.org/officeDocument/2006/relationships/image" Target="../media/image115.emf"/><Relationship Id="rId5" Type="http://schemas.openxmlformats.org/officeDocument/2006/relationships/image" Target="../media/image109.sv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2.svg"/><Relationship Id="rId7" Type="http://schemas.openxmlformats.org/officeDocument/2006/relationships/image" Target="../media/image119.png"/><Relationship Id="rId12" Type="http://schemas.microsoft.com/office/2007/relationships/hdphoto" Target="../media/hdphoto2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sv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th Annual Cardiac Fitness Symposium for Congenital Heart Disease: Innovative Concepts in Aerobic Training and Assessments Banner">
            <a:extLst>
              <a:ext uri="{FF2B5EF4-FFF2-40B4-BE49-F238E27FC236}">
                <a16:creationId xmlns:a16="http://schemas.microsoft.com/office/drawing/2014/main" id="{B7956775-ABC7-59FC-D8BB-B799F168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"/>
          <a:stretch/>
        </p:blipFill>
        <p:spPr bwMode="auto">
          <a:xfrm>
            <a:off x="237066" y="1450073"/>
            <a:ext cx="11717867" cy="29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2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ABA1889E-9244-B441-9713-E79C4A44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12" y="661068"/>
            <a:ext cx="11566779" cy="628888"/>
          </a:xfrm>
        </p:spPr>
        <p:txBody>
          <a:bodyPr/>
          <a:lstStyle/>
          <a:p>
            <a:r>
              <a:rPr lang="en-US" dirty="0"/>
              <a:t>Charts/Graphs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9E79F6-EFA5-9202-E298-717A4AE23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2" y="203488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5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7FDF816-9487-BD44-8286-33A2FD5A4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12" y="661068"/>
            <a:ext cx="11566779" cy="628888"/>
          </a:xfrm>
        </p:spPr>
        <p:txBody>
          <a:bodyPr/>
          <a:lstStyle/>
          <a:p>
            <a:r>
              <a:rPr lang="en-US" dirty="0"/>
              <a:t>Charts/Graphs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184A8-BB1F-8DCD-46F5-B36A87C3C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2" y="192199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5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96EDFD8D-246C-E644-9B0A-66038764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12" y="661068"/>
            <a:ext cx="11566779" cy="628888"/>
          </a:xfrm>
        </p:spPr>
        <p:txBody>
          <a:bodyPr/>
          <a:lstStyle/>
          <a:p>
            <a:r>
              <a:rPr lang="en-US" dirty="0"/>
              <a:t>Charts/Graphs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03F130-6235-7CB6-64DF-C0E2848B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2" y="203488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5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D9BAC4-5099-5B4B-BC30-EF218934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12" y="661068"/>
            <a:ext cx="11566779" cy="628888"/>
          </a:xfrm>
        </p:spPr>
        <p:txBody>
          <a:bodyPr/>
          <a:lstStyle/>
          <a:p>
            <a:r>
              <a:rPr lang="en-US" dirty="0"/>
              <a:t>Charts/Graphs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AFFFD1-991A-582C-7906-DE33B1C1F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2" y="203488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2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B47D-A2AB-FF4B-85A3-B9EE476E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76" y="696494"/>
            <a:ext cx="11566779" cy="628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541F-1AC3-F24E-A7F9-E1B09E0DC6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482290"/>
            <a:ext cx="11544998" cy="4146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8EF2F-D5E4-C731-3CF7-977723DB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6" y="178631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4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A42FCA1-0BC8-C143-A364-F975D891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76" y="696494"/>
            <a:ext cx="11566779" cy="628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5FCA2C7-13C2-1745-B4F0-C61135F1D9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482290"/>
            <a:ext cx="11544998" cy="4146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C28645-6AF6-9757-6980-E4622DF6B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6" y="178631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7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231E91-010F-7B49-951B-0B8EA49A8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76" y="696494"/>
            <a:ext cx="11566779" cy="628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408ACA-DA5F-8440-9849-A75F1493D7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482290"/>
            <a:ext cx="11544998" cy="4146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4C43AE-A21F-7919-742C-6059F26B4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6" y="178631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1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7C53512-8D18-FB4C-8512-6A61F3FC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76" y="696494"/>
            <a:ext cx="11566779" cy="628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81072CF-6997-B34C-89C5-0B48C95A23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482290"/>
            <a:ext cx="11544998" cy="4146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D6C8B3-3B43-25C7-F175-ED69D5FC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6" y="178631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21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3CD148D-8D8A-844B-A62A-FD4949ED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76" y="696494"/>
            <a:ext cx="11566779" cy="628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C21F01-58FE-F040-9607-ECAF920D90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482290"/>
            <a:ext cx="11544998" cy="4146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2FD8E-9DF6-AB70-5C0D-552C8096A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6" y="203488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08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86934C-3F05-0640-A449-0BD65401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76" y="696494"/>
            <a:ext cx="11566779" cy="628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FEA1AEA-737A-834E-8A85-91C9717D6D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482290"/>
            <a:ext cx="11544998" cy="4146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4D495C-9C83-EE29-07B9-A5F8F31E3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6" y="169621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8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9239C-4B25-8949-9518-7C284EA2558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0896" y="2863850"/>
            <a:ext cx="11566778" cy="565150"/>
          </a:xfrm>
        </p:spPr>
        <p:txBody>
          <a:bodyPr/>
          <a:lstStyle/>
          <a:p>
            <a:pPr algn="ctr"/>
            <a:r>
              <a:rPr lang="en-US" dirty="0"/>
              <a:t>Content Layout Slides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CCFA3F26-F75A-904F-AE45-C9E6DC0A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Content Layout Slides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4181E-6D89-B654-7E16-F8B66645C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" y="192199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2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A0A300-C64D-8047-8CCB-0C1C548F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76" y="696494"/>
            <a:ext cx="11566779" cy="628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28A6316-9A37-DE4F-A0AD-17E420FB56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482290"/>
            <a:ext cx="11544998" cy="414626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076015-FB88-BD55-528A-E5C387F1D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6" y="180910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99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5BD239-D59C-A24A-9B9B-0321EADE4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76" y="696494"/>
            <a:ext cx="11566779" cy="6288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8F722-BE12-ADAD-B9F2-FE925F0D4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6" y="203488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93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B829-58B3-A64C-8DEE-5140945F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834811-16C4-564A-8543-19D811981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2" y="2442588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latin typeface="+mn-lt"/>
                <a:ea typeface="Arial"/>
                <a:cs typeface="Calibri" panose="020F0502020204030204" pitchFamily="34" charset="0"/>
              </a:rPr>
              <a:t>xxxxx</a:t>
            </a:r>
            <a:endParaRPr lang="en-US" kern="1200" dirty="0">
              <a:solidFill>
                <a:srgbClr val="595959"/>
              </a:solidFill>
              <a:latin typeface="+mn-lt"/>
              <a:ea typeface="Arial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1A4D73-99A7-9E4A-A25F-1AD8F9069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36" y="1397743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FF8AD-9458-7148-885C-48E391599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200" y="2459931"/>
            <a:ext cx="2095612" cy="86177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CB5D67-35CC-0240-AC0F-E51B814D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18" y="1397743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768AF7-4E3C-4B4A-93BD-107D2A47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62" y="4732699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2C9DACA-9858-3546-9DE1-0112269B4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636" y="3687854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08914-683D-854D-9724-7EDADEB88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532" y="4732699"/>
            <a:ext cx="2095612" cy="11182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ea typeface="Arial"/>
                <a:cs typeface="Calibri" panose="020F0502020204030204" pitchFamily="34" charset="0"/>
              </a:rPr>
              <a:t>10,000</a:t>
            </a:r>
          </a:p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 xx </a:t>
            </a:r>
            <a:r>
              <a:rPr lang="en-US" dirty="0" err="1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xxxxx</a:t>
            </a:r>
            <a:endParaRPr lang="en-US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52CFD3-75DA-B941-BDFF-6FB6EBD1A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118" y="3687854"/>
            <a:ext cx="935465" cy="93520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204DF75-5CC1-E34D-B129-390822E88E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446" y="1397743"/>
            <a:ext cx="6388629" cy="41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70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11D0B-8F5B-6141-9E5C-E1A709E4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B0B681-2624-4941-BE47-ACA3511A1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754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CA131E-D31E-9E43-8889-5E254534E1F0}"/>
              </a:ext>
            </a:extLst>
          </p:cNvPr>
          <p:cNvSpPr/>
          <p:nvPr/>
        </p:nvSpPr>
        <p:spPr>
          <a:xfrm>
            <a:off x="8871635" y="3516656"/>
            <a:ext cx="2632018" cy="59368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12EA22-2B93-D440-9EC6-4EF71122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426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54CD14-EB5E-1A4C-81FD-A4EE5B08BD6F}"/>
              </a:ext>
            </a:extLst>
          </p:cNvPr>
          <p:cNvSpPr/>
          <p:nvPr/>
        </p:nvSpPr>
        <p:spPr>
          <a:xfrm>
            <a:off x="6424897" y="3553895"/>
            <a:ext cx="2044700" cy="5564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C8AB78-C3C8-704B-B3F9-16E01BC25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097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FCA60-8427-AA4D-94F3-5AEA1C647569}"/>
              </a:ext>
            </a:extLst>
          </p:cNvPr>
          <p:cNvSpPr/>
          <p:nvPr/>
        </p:nvSpPr>
        <p:spPr>
          <a:xfrm>
            <a:off x="3741568" y="3553896"/>
            <a:ext cx="2044700" cy="5564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B2F5A8-AB4C-0B4A-882F-C027DA53C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768" y="2336585"/>
            <a:ext cx="1092719" cy="1092415"/>
          </a:xfrm>
          <a:prstGeom prst="ellipse">
            <a:avLst/>
          </a:prstGeom>
          <a:solidFill>
            <a:srgbClr val="003087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4800" kern="12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B6946-560F-FE41-82AF-B54543C2ADDA}"/>
              </a:ext>
            </a:extLst>
          </p:cNvPr>
          <p:cNvSpPr/>
          <p:nvPr/>
        </p:nvSpPr>
        <p:spPr>
          <a:xfrm>
            <a:off x="1058239" y="3553895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53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7FEB1A0-A78F-F14C-811D-D060C8D4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id="{F6123A19-8485-1B4D-BB3E-96CCD48C2010}"/>
              </a:ext>
            </a:extLst>
          </p:cNvPr>
          <p:cNvSpPr txBox="1">
            <a:spLocks/>
          </p:cNvSpPr>
          <p:nvPr/>
        </p:nvSpPr>
        <p:spPr bwMode="auto">
          <a:xfrm>
            <a:off x="1604200" y="1795101"/>
            <a:ext cx="1969325" cy="60386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bg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2021</a:t>
            </a:r>
          </a:p>
          <a:p>
            <a:pPr algn="ctr" defTabSz="548618">
              <a:defRPr/>
            </a:pPr>
            <a:r>
              <a:rPr lang="en-US" altLang="x-none" sz="1600" dirty="0" err="1">
                <a:solidFill>
                  <a:schemeClr val="accent1"/>
                </a:solidFill>
                <a:latin typeface="+mn-lt"/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 dirty="0">
              <a:solidFill>
                <a:schemeClr val="accent1"/>
              </a:solidFill>
              <a:latin typeface="+mn-lt"/>
              <a:cs typeface="Calibri" panose="020F0502020204030204" pitchFamily="34" charset="0"/>
              <a:sym typeface="Poppins Medium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A5C7D25-101F-6848-BCD0-726897FE3EB5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689791" y="3732181"/>
            <a:ext cx="10517408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</p:cxnSp>
      <p:sp>
        <p:nvSpPr>
          <p:cNvPr id="71" name="Pentagon 5">
            <a:extLst>
              <a:ext uri="{FF2B5EF4-FFF2-40B4-BE49-F238E27FC236}">
                <a16:creationId xmlns:a16="http://schemas.microsoft.com/office/drawing/2014/main" id="{667C1329-3246-B34A-987D-0D3A1E61C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112" y="3533921"/>
            <a:ext cx="1126009" cy="396519"/>
          </a:xfrm>
          <a:prstGeom prst="homePlate">
            <a:avLst>
              <a:gd name="adj" fmla="val 5005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31750" tIns="31750" rIns="31750" bIns="31750" anchor="ctr">
            <a:spAutoFit/>
          </a:bodyPr>
          <a:lstStyle/>
          <a:p>
            <a:pPr defTabSz="548618"/>
            <a:endParaRPr lang="en-US" altLang="en-US" sz="2160" dirty="0">
              <a:solidFill>
                <a:srgbClr val="797979"/>
              </a:solidFill>
              <a:latin typeface="Calibri" panose="020F0502020204030204"/>
            </a:endParaRPr>
          </a:p>
        </p:txBody>
      </p:sp>
      <p:sp>
        <p:nvSpPr>
          <p:cNvPr id="72" name="Pentagon 31">
            <a:extLst>
              <a:ext uri="{FF2B5EF4-FFF2-40B4-BE49-F238E27FC236}">
                <a16:creationId xmlns:a16="http://schemas.microsoft.com/office/drawing/2014/main" id="{B78FB0A7-E568-D54B-BC45-626607C2571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>
            <a:off x="10212956" y="3533921"/>
            <a:ext cx="1125155" cy="396519"/>
          </a:xfrm>
          <a:prstGeom prst="homePlate">
            <a:avLst>
              <a:gd name="adj" fmla="val 5001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31750" tIns="31750" rIns="31750" bIns="31750" anchor="ctr">
            <a:spAutoFit/>
          </a:bodyPr>
          <a:lstStyle/>
          <a:p>
            <a:pPr defTabSz="548618"/>
            <a:endParaRPr lang="en-US" altLang="en-US" sz="2160" dirty="0">
              <a:solidFill>
                <a:srgbClr val="797979"/>
              </a:solidFill>
              <a:latin typeface="Calibri" panose="020F0502020204030204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2C22E7-30A4-C84E-8F9A-AD2385ACBC07}"/>
              </a:ext>
            </a:extLst>
          </p:cNvPr>
          <p:cNvGrpSpPr/>
          <p:nvPr/>
        </p:nvGrpSpPr>
        <p:grpSpPr>
          <a:xfrm>
            <a:off x="2474256" y="3274451"/>
            <a:ext cx="239235" cy="557317"/>
            <a:chOff x="3188724" y="4138248"/>
            <a:chExt cx="239235" cy="5573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66AEC8-BCD9-D444-AE7B-0D086EF6A386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3308341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BA3A8BA-5195-BC4C-8E7F-CA78738644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88724" y="4457358"/>
              <a:ext cx="239235" cy="238207"/>
            </a:xfrm>
            <a:prstGeom prst="ellipse">
              <a:avLst/>
            </a:prstGeom>
            <a:solidFill>
              <a:schemeClr val="bg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76" name="Text Box 3">
            <a:extLst>
              <a:ext uri="{FF2B5EF4-FFF2-40B4-BE49-F238E27FC236}">
                <a16:creationId xmlns:a16="http://schemas.microsoft.com/office/drawing/2014/main" id="{4786F16F-C09B-9343-A3F1-EE8BA24FAE50}"/>
              </a:ext>
            </a:extLst>
          </p:cNvPr>
          <p:cNvSpPr txBox="1">
            <a:spLocks/>
          </p:cNvSpPr>
          <p:nvPr/>
        </p:nvSpPr>
        <p:spPr bwMode="auto">
          <a:xfrm>
            <a:off x="3383441" y="4139717"/>
            <a:ext cx="1969325" cy="67531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199B9F-A287-6F46-ABDD-7E6851A2E29B}"/>
              </a:ext>
            </a:extLst>
          </p:cNvPr>
          <p:cNvGrpSpPr/>
          <p:nvPr/>
        </p:nvGrpSpPr>
        <p:grpSpPr>
          <a:xfrm>
            <a:off x="4212594" y="3593561"/>
            <a:ext cx="239235" cy="530367"/>
            <a:chOff x="4820239" y="4457358"/>
            <a:chExt cx="239235" cy="5303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69EAF04-8708-354F-B670-2F3C7AA714E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4937847" y="4560276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A409D97-6A45-3C47-BFAA-436C21231C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20239" y="4457358"/>
              <a:ext cx="239235" cy="238207"/>
            </a:xfrm>
            <a:prstGeom prst="ellipse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0" name="Text Box 3">
            <a:extLst>
              <a:ext uri="{FF2B5EF4-FFF2-40B4-BE49-F238E27FC236}">
                <a16:creationId xmlns:a16="http://schemas.microsoft.com/office/drawing/2014/main" id="{B0BE893F-F553-2841-85C2-2F8951913506}"/>
              </a:ext>
            </a:extLst>
          </p:cNvPr>
          <p:cNvSpPr txBox="1">
            <a:spLocks/>
          </p:cNvSpPr>
          <p:nvPr/>
        </p:nvSpPr>
        <p:spPr bwMode="auto">
          <a:xfrm>
            <a:off x="5083877" y="1795101"/>
            <a:ext cx="1969325" cy="33710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accent2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2E2C50-A393-D54B-BFC0-7251DEC751AA}"/>
              </a:ext>
            </a:extLst>
          </p:cNvPr>
          <p:cNvGrpSpPr/>
          <p:nvPr/>
        </p:nvGrpSpPr>
        <p:grpSpPr>
          <a:xfrm>
            <a:off x="5938657" y="3274451"/>
            <a:ext cx="238207" cy="557317"/>
            <a:chOff x="6451755" y="4138248"/>
            <a:chExt cx="238207" cy="55731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405F938-512E-D74B-AA84-9F81639B765B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6567355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B27AEB4-B8C2-AE4F-BB86-A1A104C424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51755" y="4457358"/>
              <a:ext cx="238207" cy="238207"/>
            </a:xfrm>
            <a:prstGeom prst="ellipse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4" name="Text Box 3">
            <a:extLst>
              <a:ext uri="{FF2B5EF4-FFF2-40B4-BE49-F238E27FC236}">
                <a16:creationId xmlns:a16="http://schemas.microsoft.com/office/drawing/2014/main" id="{FF5091CD-B1C4-0C48-AE62-2C8E4F920AD7}"/>
              </a:ext>
            </a:extLst>
          </p:cNvPr>
          <p:cNvSpPr txBox="1">
            <a:spLocks/>
          </p:cNvSpPr>
          <p:nvPr/>
        </p:nvSpPr>
        <p:spPr bwMode="auto">
          <a:xfrm>
            <a:off x="6938427" y="4139717"/>
            <a:ext cx="1680618" cy="624725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solidFill>
                  <a:schemeClr val="accent4"/>
                </a:solidFill>
                <a:latin typeface="+mj-lt"/>
                <a:cs typeface="Calibri" panose="020F0502020204030204" pitchFamily="34" charset="0"/>
                <a:sym typeface="Poppins Medium" charset="0"/>
              </a:rPr>
              <a:t>2022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solidFill>
                  <a:schemeClr val="accent1"/>
                </a:solidFill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solidFill>
                <a:schemeClr val="accent1"/>
              </a:solidFill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19DBD1-8151-3244-AC40-255C7BE63AA3}"/>
              </a:ext>
            </a:extLst>
          </p:cNvPr>
          <p:cNvGrpSpPr/>
          <p:nvPr/>
        </p:nvGrpSpPr>
        <p:grpSpPr>
          <a:xfrm>
            <a:off x="7665322" y="3588971"/>
            <a:ext cx="239235" cy="530367"/>
            <a:chOff x="8082244" y="4457358"/>
            <a:chExt cx="239235" cy="5303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2FE7667-ABCC-9C4F-8B0F-1FAF848FD28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>
              <a:off x="8196862" y="4560276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747C7D9-FF29-B049-B1AA-AF1A739C7C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2244" y="4457358"/>
              <a:ext cx="239235" cy="238207"/>
            </a:xfrm>
            <a:prstGeom prst="ellipse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  <p:sp>
        <p:nvSpPr>
          <p:cNvPr id="88" name="Text Box 3">
            <a:extLst>
              <a:ext uri="{FF2B5EF4-FFF2-40B4-BE49-F238E27FC236}">
                <a16:creationId xmlns:a16="http://schemas.microsoft.com/office/drawing/2014/main" id="{5822FDC7-730D-4C41-A322-59F37F9EE625}"/>
              </a:ext>
            </a:extLst>
          </p:cNvPr>
          <p:cNvSpPr txBox="1">
            <a:spLocks/>
          </p:cNvSpPr>
          <p:nvPr/>
        </p:nvSpPr>
        <p:spPr bwMode="auto">
          <a:xfrm>
            <a:off x="8523479" y="1795101"/>
            <a:ext cx="1969325" cy="337109"/>
          </a:xfrm>
          <a:prstGeom prst="rect">
            <a:avLst/>
          </a:prstGeom>
          <a:noFill/>
          <a:ln>
            <a:noFill/>
          </a:ln>
          <a:effectLst/>
        </p:spPr>
        <p:txBody>
          <a:bodyPr lIns="31750" tIns="31750" rIns="31750" bIns="31750"/>
          <a:lstStyle/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  <a:t>Month </a:t>
            </a:r>
            <a:b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</a:br>
            <a:r>
              <a:rPr lang="en-US" altLang="x-none" sz="2000" dirty="0">
                <a:latin typeface="+mj-lt"/>
                <a:cs typeface="Calibri" panose="020F0502020204030204" pitchFamily="34" charset="0"/>
                <a:sym typeface="Poppins Medium" charset="0"/>
              </a:rPr>
              <a:t>2023</a:t>
            </a:r>
          </a:p>
          <a:p>
            <a:pPr algn="ctr" defTabSz="548618">
              <a:lnSpc>
                <a:spcPts val="2200"/>
              </a:lnSpc>
              <a:spcAft>
                <a:spcPts val="600"/>
              </a:spcAft>
              <a:defRPr/>
            </a:pPr>
            <a:r>
              <a:rPr lang="en-US" altLang="x-none" sz="1600" dirty="0" err="1">
                <a:cs typeface="Calibri" panose="020F0502020204030204" pitchFamily="34" charset="0"/>
                <a:sym typeface="Poppins Medium" charset="0"/>
              </a:rPr>
              <a:t>Xxxxxx</a:t>
            </a:r>
            <a:endParaRPr lang="x-none" altLang="x-none" sz="1600">
              <a:cs typeface="Calibri" panose="020F0502020204030204" pitchFamily="34" charset="0"/>
              <a:sym typeface="Poppins Medium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BE8C986-EC05-D441-B870-F299302EDD61}"/>
              </a:ext>
            </a:extLst>
          </p:cNvPr>
          <p:cNvGrpSpPr/>
          <p:nvPr/>
        </p:nvGrpSpPr>
        <p:grpSpPr>
          <a:xfrm>
            <a:off x="9385045" y="3274451"/>
            <a:ext cx="239235" cy="557317"/>
            <a:chOff x="9713760" y="4138248"/>
            <a:chExt cx="239235" cy="55731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E471184-BC02-1648-813B-16D2ADC25889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9838094" y="4138248"/>
              <a:ext cx="0" cy="427449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25400" cap="flat" cmpd="sng" algn="ctr">
              <a:solidFill>
                <a:schemeClr val="bg1">
                  <a:lumMod val="75000"/>
                </a:schemeClr>
              </a:solidFill>
              <a:prstDash val="sysDot"/>
              <a:miter lim="400000"/>
              <a:headEnd type="none" w="med" len="med"/>
              <a:tailEnd type="oval" w="med" len="med"/>
            </a:ln>
            <a:effectLst/>
          </p:spPr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2526848-6A57-584D-A441-4B3268B5A2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13760" y="4457358"/>
              <a:ext cx="239235" cy="238207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8100" tIns="38100" rIns="38100" bIns="38100" anchor="ctr">
              <a:spAutoFit/>
            </a:bodyPr>
            <a:lstStyle/>
            <a:p>
              <a:pPr eaLnBrk="1"/>
              <a:endParaRPr lang="en-US" altLang="en-US" dirty="0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447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A77A5E-BEE9-2043-AC02-5ACA8696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D6B4B0-4F26-7B40-8E6D-C658B235E5D5}"/>
              </a:ext>
            </a:extLst>
          </p:cNvPr>
          <p:cNvSpPr/>
          <p:nvPr/>
        </p:nvSpPr>
        <p:spPr>
          <a:xfrm>
            <a:off x="1171492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9BC8BE-C992-944E-8E6F-DBC5002DAA5F}"/>
              </a:ext>
            </a:extLst>
          </p:cNvPr>
          <p:cNvSpPr/>
          <p:nvPr/>
        </p:nvSpPr>
        <p:spPr>
          <a:xfrm>
            <a:off x="3710253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65D05C-0EC0-0D4E-8DA0-2F44B5B638C0}"/>
              </a:ext>
            </a:extLst>
          </p:cNvPr>
          <p:cNvSpPr/>
          <p:nvPr/>
        </p:nvSpPr>
        <p:spPr>
          <a:xfrm>
            <a:off x="6249014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551938-B890-5044-A777-7266293BD889}"/>
              </a:ext>
            </a:extLst>
          </p:cNvPr>
          <p:cNvSpPr/>
          <p:nvPr/>
        </p:nvSpPr>
        <p:spPr>
          <a:xfrm>
            <a:off x="8787775" y="2318119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44073E-A1BC-ED4F-BAAB-1A3CF3F28548}"/>
              </a:ext>
            </a:extLst>
          </p:cNvPr>
          <p:cNvSpPr/>
          <p:nvPr/>
        </p:nvSpPr>
        <p:spPr>
          <a:xfrm>
            <a:off x="1171492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A1995C-7CB6-E049-B229-C788BBDBCD8C}"/>
              </a:ext>
            </a:extLst>
          </p:cNvPr>
          <p:cNvSpPr/>
          <p:nvPr/>
        </p:nvSpPr>
        <p:spPr>
          <a:xfrm>
            <a:off x="3710253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06AC5E2-92F6-9144-8153-8A531B3715F7}"/>
              </a:ext>
            </a:extLst>
          </p:cNvPr>
          <p:cNvSpPr/>
          <p:nvPr/>
        </p:nvSpPr>
        <p:spPr>
          <a:xfrm>
            <a:off x="6249014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E0C77A-7EC6-9544-9900-BCF52D452017}"/>
              </a:ext>
            </a:extLst>
          </p:cNvPr>
          <p:cNvSpPr/>
          <p:nvPr/>
        </p:nvSpPr>
        <p:spPr>
          <a:xfrm>
            <a:off x="8787775" y="4180373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12,345</a:t>
            </a: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8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89932E-EB7F-4747-B97F-03A30227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EAB01A-45BB-0344-B804-10F10ED7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52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86BD7E-ACEB-104C-9A87-77D74771C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207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C121464-56D2-2A4A-9A2C-96BE18C47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8623" y="2403924"/>
            <a:ext cx="935465" cy="935205"/>
          </a:xfrm>
          <a:prstGeom prst="ellipse">
            <a:avLst/>
          </a:prstGeom>
          <a:solidFill>
            <a:schemeClr val="tx2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82880" rIns="0" bIns="0" anchor="ctr"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200" kern="12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257FF5F-B5A5-AC46-B1B8-593ECC36ECA1}"/>
              </a:ext>
            </a:extLst>
          </p:cNvPr>
          <p:cNvSpPr txBox="1">
            <a:spLocks/>
          </p:cNvSpPr>
          <p:nvPr/>
        </p:nvSpPr>
        <p:spPr bwMode="auto">
          <a:xfrm>
            <a:off x="9163721" y="1384273"/>
            <a:ext cx="2827501" cy="278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1pPr>
            <a:lvl2pPr marL="687388" indent="-2301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3pPr>
            <a:lvl4pPr marL="17145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4pPr>
            <a:lvl5pPr marL="21717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err="1">
                <a:solidFill>
                  <a:schemeClr val="bg1"/>
                </a:solidFill>
              </a:rPr>
              <a:t>Xxxxx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F77BBA-2AF0-E94F-8767-09F3DD99D45D}"/>
              </a:ext>
            </a:extLst>
          </p:cNvPr>
          <p:cNvCxnSpPr>
            <a:cxnSpLocks/>
          </p:cNvCxnSpPr>
          <p:nvPr/>
        </p:nvCxnSpPr>
        <p:spPr>
          <a:xfrm>
            <a:off x="8955514" y="1092744"/>
            <a:ext cx="277867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867BE1F-CF9F-CF44-99E7-2BE6EDA9CBB8}"/>
              </a:ext>
            </a:extLst>
          </p:cNvPr>
          <p:cNvSpPr txBox="1">
            <a:spLocks/>
          </p:cNvSpPr>
          <p:nvPr/>
        </p:nvSpPr>
        <p:spPr bwMode="auto">
          <a:xfrm>
            <a:off x="9163721" y="527747"/>
            <a:ext cx="2827501" cy="56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1pPr>
            <a:lvl2pPr marL="687388" indent="-23018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ヒラギノ角ゴ Pro W3" pitchFamily="126" charset="-128"/>
                <a:cs typeface="+mn-cs"/>
              </a:defRPr>
            </a:lvl2pPr>
            <a:lvl3pPr marL="1371600" indent="-4572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3pPr>
            <a:lvl4pPr marL="17145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4pPr>
            <a:lvl5pPr marL="2171700" indent="-3429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b="0" kern="1200">
                <a:solidFill>
                  <a:schemeClr val="bg1"/>
                </a:solidFill>
                <a:latin typeface="+mn-lt"/>
                <a:ea typeface="ヒラギノ角ゴ Pro W3" pitchFamily="126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400" dirty="0" err="1">
                <a:solidFill>
                  <a:schemeClr val="bg1"/>
                </a:solidFill>
                <a:latin typeface="+mj-lt"/>
              </a:rPr>
              <a:t>Xxxxxx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B02F26-09FD-4B43-8831-36DD2E27CAC0}"/>
              </a:ext>
            </a:extLst>
          </p:cNvPr>
          <p:cNvSpPr/>
          <p:nvPr/>
        </p:nvSpPr>
        <p:spPr>
          <a:xfrm>
            <a:off x="5491074" y="3553895"/>
            <a:ext cx="2044700" cy="55644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D5E89E-D570-AF44-B854-805713133602}"/>
              </a:ext>
            </a:extLst>
          </p:cNvPr>
          <p:cNvSpPr/>
          <p:nvPr/>
        </p:nvSpPr>
        <p:spPr>
          <a:xfrm>
            <a:off x="2805241" y="3553896"/>
            <a:ext cx="2044700" cy="55644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2C7ECA-9D2F-9F40-B5C9-9D6014626255}"/>
              </a:ext>
            </a:extLst>
          </p:cNvPr>
          <p:cNvSpPr/>
          <p:nvPr/>
        </p:nvSpPr>
        <p:spPr>
          <a:xfrm>
            <a:off x="202473" y="3553895"/>
            <a:ext cx="2044700" cy="5564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Xxxxx</a:t>
            </a:r>
            <a:endParaRPr lang="en-US" sz="2000" dirty="0">
              <a:solidFill>
                <a:schemeClr val="tx2"/>
              </a:solidFill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</a:pPr>
            <a:r>
              <a:rPr lang="en-US" sz="1600" dirty="0" err="1">
                <a:solidFill>
                  <a:srgbClr val="595959"/>
                </a:solidFill>
                <a:cs typeface="Calibri" panose="020F0502020204030204" pitchFamily="34" charset="0"/>
              </a:rPr>
              <a:t>Xxxxxx</a:t>
            </a:r>
            <a:endParaRPr lang="en-US" sz="1600" dirty="0">
              <a:solidFill>
                <a:srgbClr val="595959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28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DC4B8B-17EF-D24B-9907-D6ECEF48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640205-7622-3344-B8AB-A0AC8E1D4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649633"/>
              </p:ext>
            </p:extLst>
          </p:nvPr>
        </p:nvGraphicFramePr>
        <p:xfrm>
          <a:off x="3578344" y="1618938"/>
          <a:ext cx="4726310" cy="3858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8761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F2B3F0-6A6F-D04B-96EF-7E2A30D8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8512-123B-CA4B-9C7D-652267E5FCFC}"/>
              </a:ext>
            </a:extLst>
          </p:cNvPr>
          <p:cNvSpPr txBox="1"/>
          <p:nvPr/>
        </p:nvSpPr>
        <p:spPr>
          <a:xfrm>
            <a:off x="2395486" y="1357686"/>
            <a:ext cx="700681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Xxxxxx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76741ED-13DF-2E43-9683-B737D31FEA3D}"/>
              </a:ext>
            </a:extLst>
          </p:cNvPr>
          <p:cNvCxnSpPr>
            <a:cxnSpLocks/>
          </p:cNvCxnSpPr>
          <p:nvPr/>
        </p:nvCxnSpPr>
        <p:spPr>
          <a:xfrm>
            <a:off x="1099930" y="2000160"/>
            <a:ext cx="980660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7DB44A-F1F4-B348-B3A1-D3DEA76A1916}"/>
              </a:ext>
            </a:extLst>
          </p:cNvPr>
          <p:cNvSpPr txBox="1"/>
          <p:nvPr/>
        </p:nvSpPr>
        <p:spPr>
          <a:xfrm>
            <a:off x="1099930" y="2271713"/>
            <a:ext cx="458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Xxxxxxx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40F344-49BB-1949-9EC3-164839CB2E5C}"/>
              </a:ext>
            </a:extLst>
          </p:cNvPr>
          <p:cNvSpPr txBox="1"/>
          <p:nvPr/>
        </p:nvSpPr>
        <p:spPr>
          <a:xfrm>
            <a:off x="6300580" y="2271713"/>
            <a:ext cx="458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Xxxxxxx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5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50776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766264-0A9A-CA48-8EEE-BE7271C3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81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6F93-DE2A-1643-8894-29CF043E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2910A-EDC1-7E40-8AB4-6D04C57579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FDE6F-F416-8447-AB34-4647C8F47E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07008-9B23-0CE7-C18F-DF21E18A2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84648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99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80322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3E36390-315A-F746-9B11-A0050F5E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35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97528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FE0C87C-ADCE-1048-9D9E-403A5087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56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3281ECC-2EE4-024F-A430-81EFC1F6E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71819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27613CF-8D8C-2944-9FC7-D1BC1ADD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70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31BC00-EAAE-3141-9123-CB777951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6933"/>
              </p:ext>
            </p:extLst>
          </p:nvPr>
        </p:nvGraphicFramePr>
        <p:xfrm>
          <a:off x="0" y="2588057"/>
          <a:ext cx="12192000" cy="99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44346134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393260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31185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7977873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939018720"/>
                    </a:ext>
                  </a:extLst>
                </a:gridCol>
              </a:tblGrid>
              <a:tr h="996417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defRPr/>
                      </a:pP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 </a:t>
                      </a:r>
                      <a:r>
                        <a:rPr lang="en-US" sz="2000" b="0" i="0" cap="all" baseline="0" dirty="0" err="1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xxxx</a:t>
                      </a:r>
                      <a:r>
                        <a:rPr lang="en-US" sz="2000" b="0" i="0" cap="all" baseline="0" dirty="0">
                          <a:solidFill>
                            <a:srgbClr val="FFFFFF"/>
                          </a:solidFill>
                          <a:latin typeface="+mj-lt"/>
                          <a:ea typeface="Arial"/>
                          <a:cs typeface="Calibri" panose="020F0502020204030204" pitchFamily="34" charset="0"/>
                        </a:rPr>
                        <a:t> xx</a:t>
                      </a:r>
                    </a:p>
                  </a:txBody>
                  <a:tcPr marL="182880" marT="365760" marB="18288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13587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70ECE5F-DD67-9F48-8439-7881679E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81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C894FF04-CB4F-8B4C-A86C-7348AEEA4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Charts</a:t>
            </a:r>
          </a:p>
        </p:txBody>
      </p:sp>
    </p:spTree>
    <p:extLst>
      <p:ext uri="{BB962C8B-B14F-4D97-AF65-F5344CB8AC3E}">
        <p14:creationId xmlns:p14="http://schemas.microsoft.com/office/powerpoint/2010/main" val="10240798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C061ED3-75A3-1D4A-822E-0C5882782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100861"/>
              </p:ext>
            </p:extLst>
          </p:nvPr>
        </p:nvGraphicFramePr>
        <p:xfrm>
          <a:off x="722908" y="2267356"/>
          <a:ext cx="9843492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B625459-A773-8A40-9FF1-62A1B3FF648C}"/>
              </a:ext>
            </a:extLst>
          </p:cNvPr>
          <p:cNvSpPr/>
          <p:nvPr/>
        </p:nvSpPr>
        <p:spPr>
          <a:xfrm>
            <a:off x="268761" y="5551047"/>
            <a:ext cx="79615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Calibri" panose="020F0502020204030204" pitchFamily="34" charset="0"/>
              </a:rPr>
              <a:t>1 NIH Award by Location &amp; Organization (data frozen at end of FY) , https://report.nih.gov/award/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Arial"/>
                <a:cs typeface="Calibri" panose="020F0502020204030204" pitchFamily="34" charset="0"/>
              </a:rPr>
              <a:t>index.cfm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Arial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15852D-FDD5-9543-925C-0E3CA5DA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31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95DD43E-BE1F-DE42-836F-E9913499E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571436"/>
              </p:ext>
            </p:extLst>
          </p:nvPr>
        </p:nvGraphicFramePr>
        <p:xfrm>
          <a:off x="4983034" y="381000"/>
          <a:ext cx="2222500" cy="6136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54AD5D7-02B1-EE48-99D0-CDCC61BA1BAF}"/>
              </a:ext>
            </a:extLst>
          </p:cNvPr>
          <p:cNvSpPr/>
          <p:nvPr/>
        </p:nvSpPr>
        <p:spPr>
          <a:xfrm>
            <a:off x="5840777" y="1453634"/>
            <a:ext cx="84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$410M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ED413-1EB4-034F-9E0B-964EAB40CA2B}"/>
              </a:ext>
            </a:extLst>
          </p:cNvPr>
          <p:cNvSpPr txBox="1"/>
          <p:nvPr/>
        </p:nvSpPr>
        <p:spPr bwMode="auto">
          <a:xfrm>
            <a:off x="4881508" y="5447111"/>
            <a:ext cx="2722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Boston Children’s Hospital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56FCEC-B5B5-F04E-A4A0-815390407F28}"/>
              </a:ext>
            </a:extLst>
          </p:cNvPr>
          <p:cNvSpPr txBox="1"/>
          <p:nvPr/>
        </p:nvSpPr>
        <p:spPr bwMode="auto">
          <a:xfrm rot="16200000">
            <a:off x="3961924" y="3238067"/>
            <a:ext cx="14391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Millions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8F865-18FC-A641-973B-F35B3953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3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54DD15D4-FA3D-1E48-9409-E8E9A9173203}"/>
              </a:ext>
            </a:extLst>
          </p:cNvPr>
          <p:cNvSpPr txBox="1"/>
          <p:nvPr/>
        </p:nvSpPr>
        <p:spPr bwMode="auto">
          <a:xfrm>
            <a:off x="1272406" y="4897551"/>
            <a:ext cx="48235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Pediatric case mix index (CMI</a:t>
            </a:r>
            <a:r>
              <a:rPr lang="en-US" sz="1400" baseline="300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1</a:t>
            </a: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), </a:t>
            </a:r>
            <a:b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595959"/>
                </a:solidFill>
                <a:ea typeface="Arial"/>
                <a:cs typeface="Calibri" panose="020F0502020204030204" pitchFamily="34" charset="0"/>
              </a:rPr>
              <a:t>all neonatal patients</a:t>
            </a:r>
            <a:endParaRPr lang="en-US" sz="1400" baseline="30000" dirty="0">
              <a:solidFill>
                <a:srgbClr val="595959"/>
              </a:solidFill>
              <a:ea typeface="Arial"/>
              <a:cs typeface="Calibri" panose="020F0502020204030204" pitchFamily="34" charset="0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A03C1783-E3D6-5842-8D5E-654C172916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3470108"/>
              </p:ext>
            </p:extLst>
          </p:nvPr>
        </p:nvGraphicFramePr>
        <p:xfrm>
          <a:off x="1249317" y="1810796"/>
          <a:ext cx="5454810" cy="294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TextBox 12">
            <a:extLst>
              <a:ext uri="{FF2B5EF4-FFF2-40B4-BE49-F238E27FC236}">
                <a16:creationId xmlns:a16="http://schemas.microsoft.com/office/drawing/2014/main" id="{8BB7DF8F-8A62-4E4A-BC93-BA9369AA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840" y="3029997"/>
            <a:ext cx="7132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  <a:ea typeface="Arial"/>
                <a:cs typeface="Calibri" panose="020F0502020204030204" pitchFamily="34" charset="0"/>
              </a:rPr>
              <a:t>CMI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1A6EFE-FA49-A743-B056-44BB3955E5D8}"/>
              </a:ext>
            </a:extLst>
          </p:cNvPr>
          <p:cNvCxnSpPr/>
          <p:nvPr/>
        </p:nvCxnSpPr>
        <p:spPr>
          <a:xfrm flipV="1">
            <a:off x="1272406" y="2030930"/>
            <a:ext cx="0" cy="2167054"/>
          </a:xfrm>
          <a:prstGeom prst="line">
            <a:avLst/>
          </a:prstGeom>
          <a:ln w="6350" cmpd="sng">
            <a:solidFill>
              <a:srgbClr val="BFBFB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12">
            <a:extLst>
              <a:ext uri="{FF2B5EF4-FFF2-40B4-BE49-F238E27FC236}">
                <a16:creationId xmlns:a16="http://schemas.microsoft.com/office/drawing/2014/main" id="{77135791-CEB6-FF46-8B85-06A20278F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74" y="1891219"/>
            <a:ext cx="5332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r"/>
            <a:r>
              <a:rPr lang="en-US" sz="1000" dirty="0">
                <a:solidFill>
                  <a:srgbClr val="59595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6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75255005-B289-8943-B2FC-74178602D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1864278"/>
              </p:ext>
            </p:extLst>
          </p:nvPr>
        </p:nvGraphicFramePr>
        <p:xfrm>
          <a:off x="7946124" y="2153110"/>
          <a:ext cx="3530600" cy="276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5C9BD2D-C910-7F40-8B1E-C4796207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24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995DB67-5809-9C4F-964D-EDEF8687F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87784"/>
              </p:ext>
            </p:extLst>
          </p:nvPr>
        </p:nvGraphicFramePr>
        <p:xfrm>
          <a:off x="8899645" y="1999022"/>
          <a:ext cx="2594056" cy="1209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8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631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r>
                        <a:rPr lang="en-US" sz="1200" b="0" i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Surgical</a:t>
                      </a:r>
                      <a:endParaRPr lang="en-US" sz="1200" b="0" i="0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differential vs. Longwood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Anesthesia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43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Recovery</a:t>
                      </a:r>
                    </a:p>
                  </a:txBody>
                  <a:tcPr marL="73823" marR="73823" marT="36912" marB="369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31%</a:t>
                      </a:r>
                    </a:p>
                  </a:txBody>
                  <a:tcPr marL="73823" marR="73823" marT="36912" marB="36912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4F579DC-585B-974C-AE9C-85229997E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93848"/>
              </p:ext>
            </p:extLst>
          </p:nvPr>
        </p:nvGraphicFramePr>
        <p:xfrm>
          <a:off x="8899645" y="3562883"/>
          <a:ext cx="2590821" cy="164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6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8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Example:</a:t>
                      </a:r>
                      <a:r>
                        <a:rPr lang="en-US" sz="1200" b="0" i="0" baseline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Radiology</a:t>
                      </a:r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differential vs. Longwood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86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Diagnostic radiology 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MRI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92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Ultrasound</a:t>
                      </a:r>
                    </a:p>
                  </a:txBody>
                  <a:tcPr marL="73731" marR="73731" marT="36866" marB="3686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25%</a:t>
                      </a:r>
                    </a:p>
                  </a:txBody>
                  <a:tcPr marL="73731" marR="73731" marT="36866" marB="36866">
                    <a:lnL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A3A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83D999B-3E67-6D41-9E37-A636690B5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725548"/>
              </p:ext>
            </p:extLst>
          </p:nvPr>
        </p:nvGraphicFramePr>
        <p:xfrm>
          <a:off x="1082325" y="3017601"/>
          <a:ext cx="6159710" cy="1647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3DC157E7-3CF9-A241-9CF8-46F834E162DC}"/>
              </a:ext>
            </a:extLst>
          </p:cNvPr>
          <p:cNvGrpSpPr/>
          <p:nvPr/>
        </p:nvGrpSpPr>
        <p:grpSpPr>
          <a:xfrm>
            <a:off x="701534" y="4781715"/>
            <a:ext cx="6553201" cy="429987"/>
            <a:chOff x="0" y="3612154"/>
            <a:chExt cx="6553201" cy="429987"/>
          </a:xfrm>
        </p:grpSpPr>
        <p:sp>
          <p:nvSpPr>
            <p:cNvPr id="22" name="Isosceles Triangle 59402">
              <a:extLst>
                <a:ext uri="{FF2B5EF4-FFF2-40B4-BE49-F238E27FC236}">
                  <a16:creationId xmlns:a16="http://schemas.microsoft.com/office/drawing/2014/main" id="{33C53FC6-E9A4-134E-8D06-B7EE86BC21AF}"/>
                </a:ext>
              </a:extLst>
            </p:cNvPr>
            <p:cNvSpPr/>
            <p:nvPr/>
          </p:nvSpPr>
          <p:spPr>
            <a:xfrm rot="16200000" flipH="1">
              <a:off x="3434344" y="991737"/>
              <a:ext cx="403461" cy="5697348"/>
            </a:xfrm>
            <a:custGeom>
              <a:avLst/>
              <a:gdLst>
                <a:gd name="connsiteX0" fmla="*/ 0 w 3098800"/>
                <a:gd name="connsiteY0" fmla="*/ 2933700 h 2933700"/>
                <a:gd name="connsiteX1" fmla="*/ 1549400 w 3098800"/>
                <a:gd name="connsiteY1" fmla="*/ 0 h 2933700"/>
                <a:gd name="connsiteX2" fmla="*/ 3098800 w 3098800"/>
                <a:gd name="connsiteY2" fmla="*/ 2933700 h 2933700"/>
                <a:gd name="connsiteX3" fmla="*/ 0 w 3098800"/>
                <a:gd name="connsiteY3" fmla="*/ 2933700 h 2933700"/>
                <a:gd name="connsiteX0" fmla="*/ 0 w 3098800"/>
                <a:gd name="connsiteY0" fmla="*/ 2933700 h 2933700"/>
                <a:gd name="connsiteX1" fmla="*/ 1549400 w 3098800"/>
                <a:gd name="connsiteY1" fmla="*/ 0 h 2933700"/>
                <a:gd name="connsiteX2" fmla="*/ 3098800 w 3098800"/>
                <a:gd name="connsiteY2" fmla="*/ 2933700 h 2933700"/>
                <a:gd name="connsiteX3" fmla="*/ 0 w 3098800"/>
                <a:gd name="connsiteY3" fmla="*/ 2933700 h 293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98800" h="2933700">
                  <a:moveTo>
                    <a:pt x="0" y="2933700"/>
                  </a:moveTo>
                  <a:lnTo>
                    <a:pt x="1549400" y="0"/>
                  </a:lnTo>
                  <a:lnTo>
                    <a:pt x="3098800" y="2933700"/>
                  </a:lnTo>
                  <a:lnTo>
                    <a:pt x="0" y="2933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A3A3A"/>
                </a:solidFill>
              </a:endParaRP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09C647CA-373C-094D-8803-195711A69F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12154"/>
              <a:ext cx="766556" cy="379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9pPr>
            </a:lstStyle>
            <a:p>
              <a:pPr algn="r">
                <a:lnSpc>
                  <a:spcPts val="1100"/>
                </a:lnSpc>
              </a:pPr>
              <a: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Least </a:t>
              </a:r>
              <a:b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</a:br>
              <a:r>
                <a:rPr lang="en-US" sz="1100" dirty="0">
                  <a:solidFill>
                    <a:schemeClr val="accent4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complex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9C97277-6A60-FD4F-A2AB-17CF98A4D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1" y="3675654"/>
              <a:ext cx="1219200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ヒラギノ角ゴ Pro W3" charset="0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en-US" sz="1100" dirty="0">
                  <a:solidFill>
                    <a:schemeClr val="bg1"/>
                  </a:solidFill>
                  <a:latin typeface="Calibri" panose="020F0502020204030204" pitchFamily="34" charset="0"/>
                  <a:ea typeface="Arial"/>
                  <a:cs typeface="Calibri" panose="020F0502020204030204" pitchFamily="34" charset="0"/>
                </a:rPr>
                <a:t>Most complex</a:t>
              </a:r>
            </a:p>
          </p:txBody>
        </p:sp>
      </p:grp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46188222-3ACC-A043-8E37-E24A08C9595A}"/>
              </a:ext>
            </a:extLst>
          </p:cNvPr>
          <p:cNvSpPr txBox="1">
            <a:spLocks/>
          </p:cNvSpPr>
          <p:nvPr/>
        </p:nvSpPr>
        <p:spPr>
          <a:xfrm>
            <a:off x="889733" y="1842219"/>
            <a:ext cx="6331617" cy="592665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Congenital¹ heart surgery postoperative median length of stay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2014-2018</a:t>
            </a:r>
            <a:r>
              <a:rPr lang="en-US" sz="1400" baseline="30000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1,2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15AD79-A183-0345-BF6F-7897EC64E764}"/>
              </a:ext>
            </a:extLst>
          </p:cNvPr>
          <p:cNvCxnSpPr/>
          <p:nvPr/>
        </p:nvCxnSpPr>
        <p:spPr>
          <a:xfrm>
            <a:off x="1002101" y="2299632"/>
            <a:ext cx="603250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05B2DA4-7233-CB4D-B013-D1E82B3F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2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A4A6A5C-DEB2-0A44-83D4-2F068B7F2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567792"/>
            <a:ext cx="8743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Top 25 journals determined by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Eigenfactor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impact score.  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Recognized by the National Institutes of Health (NIH), the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Eigenfactor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Project evaluates the influence of scholarly literature.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5FC01B6-DBF3-414F-A1E6-C8FDB5D16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194370"/>
              </p:ext>
            </p:extLst>
          </p:nvPr>
        </p:nvGraphicFramePr>
        <p:xfrm>
          <a:off x="784540" y="1638300"/>
          <a:ext cx="10924860" cy="35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EA1F7DF-96D5-2F42-9279-D034DA6D6569}"/>
              </a:ext>
            </a:extLst>
          </p:cNvPr>
          <p:cNvSpPr txBox="1"/>
          <p:nvPr/>
        </p:nvSpPr>
        <p:spPr>
          <a:xfrm>
            <a:off x="5274734" y="28109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106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CA37D-A72B-884C-BA5B-6AECA0798C2A}"/>
              </a:ext>
            </a:extLst>
          </p:cNvPr>
          <p:cNvSpPr txBox="1"/>
          <p:nvPr/>
        </p:nvSpPr>
        <p:spPr>
          <a:xfrm>
            <a:off x="4690534" y="32681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D96AAE-E9C8-6B48-8A44-3ED2DDCE8A5E}"/>
              </a:ext>
            </a:extLst>
          </p:cNvPr>
          <p:cNvSpPr txBox="1"/>
          <p:nvPr/>
        </p:nvSpPr>
        <p:spPr>
          <a:xfrm>
            <a:off x="4199468" y="4199470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89073B-2347-864C-B323-0BA86A4ED560}"/>
              </a:ext>
            </a:extLst>
          </p:cNvPr>
          <p:cNvSpPr txBox="1"/>
          <p:nvPr/>
        </p:nvSpPr>
        <p:spPr>
          <a:xfrm>
            <a:off x="5664201" y="46651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125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43C0BC-CBF5-E64C-8553-5028B6646B06}"/>
              </a:ext>
            </a:extLst>
          </p:cNvPr>
          <p:cNvSpPr txBox="1"/>
          <p:nvPr/>
        </p:nvSpPr>
        <p:spPr>
          <a:xfrm>
            <a:off x="3017309" y="3746502"/>
            <a:ext cx="321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006B4D-B5B6-2C40-BCD7-1D14FF6350E5}"/>
              </a:ext>
            </a:extLst>
          </p:cNvPr>
          <p:cNvCxnSpPr/>
          <p:nvPr/>
        </p:nvCxnSpPr>
        <p:spPr>
          <a:xfrm>
            <a:off x="2974975" y="3901017"/>
            <a:ext cx="142875" cy="0"/>
          </a:xfrm>
          <a:prstGeom prst="line">
            <a:avLst/>
          </a:prstGeom>
          <a:ln w="6350" cmpd="sng">
            <a:solidFill>
              <a:srgbClr val="6E7C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C61FF4-65FA-0349-B23D-D5FBD884C551}"/>
              </a:ext>
            </a:extLst>
          </p:cNvPr>
          <p:cNvSpPr txBox="1"/>
          <p:nvPr/>
        </p:nvSpPr>
        <p:spPr>
          <a:xfrm>
            <a:off x="3026834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959ECC-3A2C-F841-B9C1-0B7963D106F6}"/>
              </a:ext>
            </a:extLst>
          </p:cNvPr>
          <p:cNvSpPr txBox="1"/>
          <p:nvPr/>
        </p:nvSpPr>
        <p:spPr>
          <a:xfrm>
            <a:off x="41148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C8E5D9-BB69-AC45-BC7B-76495A7D32DB}"/>
              </a:ext>
            </a:extLst>
          </p:cNvPr>
          <p:cNvSpPr txBox="1"/>
          <p:nvPr/>
        </p:nvSpPr>
        <p:spPr>
          <a:xfrm>
            <a:off x="52832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CCB9E1-0B54-3E47-AB9F-4A3148D92BF4}"/>
              </a:ext>
            </a:extLst>
          </p:cNvPr>
          <p:cNvSpPr txBox="1"/>
          <p:nvPr/>
        </p:nvSpPr>
        <p:spPr>
          <a:xfrm>
            <a:off x="65532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77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80E28B-D9F1-164C-A0A4-DBD8FB5A76CD}"/>
              </a:ext>
            </a:extLst>
          </p:cNvPr>
          <p:cNvSpPr txBox="1"/>
          <p:nvPr/>
        </p:nvSpPr>
        <p:spPr>
          <a:xfrm>
            <a:off x="78486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1E8607-69E8-7B4A-8045-334040CA28CA}"/>
              </a:ext>
            </a:extLst>
          </p:cNvPr>
          <p:cNvSpPr txBox="1"/>
          <p:nvPr/>
        </p:nvSpPr>
        <p:spPr>
          <a:xfrm>
            <a:off x="8763000" y="1883836"/>
            <a:ext cx="66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35F39-DA01-9F4D-8905-149627BE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1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BB299-02E5-C844-9C57-AF4FA4AB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8A829-4FB6-834D-A2C9-0E7EE30246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798897"/>
            <a:ext cx="4507992" cy="5162990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EEE20-9C49-234F-90E3-975935F29F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50948-F356-C690-08F7-9F1F46B26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1" y="184648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992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47BA42A-B052-ED42-9038-33403316D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9452309"/>
              </p:ext>
            </p:extLst>
          </p:nvPr>
        </p:nvGraphicFramePr>
        <p:xfrm>
          <a:off x="3222376" y="2233441"/>
          <a:ext cx="4741067" cy="274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167A9D41-8C4A-A04D-9AC2-B6BCED3872E5}"/>
              </a:ext>
            </a:extLst>
          </p:cNvPr>
          <p:cNvSpPr/>
          <p:nvPr/>
        </p:nvSpPr>
        <p:spPr>
          <a:xfrm>
            <a:off x="4366516" y="3008133"/>
            <a:ext cx="2452788" cy="384628"/>
          </a:xfrm>
          <a:prstGeom prst="ellipse">
            <a:avLst/>
          </a:prstGeom>
          <a:noFill/>
          <a:ln w="952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283917-C833-1E45-859E-292E5E0C6E0C}"/>
              </a:ext>
            </a:extLst>
          </p:cNvPr>
          <p:cNvSpPr/>
          <p:nvPr/>
        </p:nvSpPr>
        <p:spPr>
          <a:xfrm>
            <a:off x="4353816" y="4075494"/>
            <a:ext cx="2452788" cy="384628"/>
          </a:xfrm>
          <a:prstGeom prst="ellipse">
            <a:avLst/>
          </a:prstGeom>
          <a:noFill/>
          <a:ln w="952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7D4447-0E38-0A45-9D03-1DF96201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0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F8646-3C1C-B64A-933F-117AC310F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20A503D1-D1BE-4F47-9F2D-96EB6747C72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7501540"/>
              </p:ext>
            </p:extLst>
          </p:nvPr>
        </p:nvGraphicFramePr>
        <p:xfrm>
          <a:off x="0" y="1408113"/>
          <a:ext cx="10790238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14031E95-F464-6F40-9A45-FF67485F72F6}"/>
              </a:ext>
            </a:extLst>
          </p:cNvPr>
          <p:cNvSpPr txBox="1"/>
          <p:nvPr/>
        </p:nvSpPr>
        <p:spPr>
          <a:xfrm>
            <a:off x="268816" y="5418292"/>
            <a:ext cx="5452534" cy="60668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Boston Children's Hospital</a:t>
            </a:r>
          </a:p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Average share of</a:t>
            </a:r>
            <a:r>
              <a:rPr lang="en-US" sz="700" baseline="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volume by location, </a:t>
            </a:r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FY2015-2017</a:t>
            </a:r>
          </a:p>
          <a:p>
            <a:r>
              <a:rPr lang="en-US" sz="700" dirty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FY2017 Boston Children’s ED case volume </a:t>
            </a:r>
          </a:p>
        </p:txBody>
      </p:sp>
    </p:spTree>
    <p:extLst>
      <p:ext uri="{BB962C8B-B14F-4D97-AF65-F5344CB8AC3E}">
        <p14:creationId xmlns:p14="http://schemas.microsoft.com/office/powerpoint/2010/main" val="3400548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FA8AA3D-2401-7246-999B-F09FA4658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077979"/>
              </p:ext>
            </p:extLst>
          </p:nvPr>
        </p:nvGraphicFramePr>
        <p:xfrm>
          <a:off x="3247829" y="1695886"/>
          <a:ext cx="4163594" cy="3194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AD5C510-278B-BC43-91DA-1CEA137CB75B}"/>
              </a:ext>
            </a:extLst>
          </p:cNvPr>
          <p:cNvGrpSpPr/>
          <p:nvPr/>
        </p:nvGrpSpPr>
        <p:grpSpPr>
          <a:xfrm>
            <a:off x="7036840" y="1730399"/>
            <a:ext cx="2891783" cy="646331"/>
            <a:chOff x="8894785" y="2039454"/>
            <a:chExt cx="3310292" cy="7398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07B844-7FEE-D344-B41B-A867F6BB9673}"/>
                </a:ext>
              </a:extLst>
            </p:cNvPr>
            <p:cNvSpPr txBox="1"/>
            <p:nvPr/>
          </p:nvSpPr>
          <p:spPr>
            <a:xfrm>
              <a:off x="9726761" y="2039454"/>
              <a:ext cx="2478316" cy="73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1.9 million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Massachusetts residents covered by </a:t>
              </a:r>
              <a:r>
                <a:rPr kumimoji="0" lang="en-US" sz="1200" u="none" strike="noStrike" kern="120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MassHealth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971E44-0588-604E-8AD4-DA97EBCD8375}"/>
                </a:ext>
              </a:extLst>
            </p:cNvPr>
            <p:cNvGrpSpPr/>
            <p:nvPr/>
          </p:nvGrpSpPr>
          <p:grpSpPr>
            <a:xfrm>
              <a:off x="8894785" y="2071019"/>
              <a:ext cx="695886" cy="695886"/>
              <a:chOff x="10363200" y="132478"/>
              <a:chExt cx="868124" cy="868124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8B0EBEE-3107-E441-897F-E35E1D0A0303}"/>
                  </a:ext>
                </a:extLst>
              </p:cNvPr>
              <p:cNvSpPr/>
              <p:nvPr/>
            </p:nvSpPr>
            <p:spPr>
              <a:xfrm>
                <a:off x="10363200" y="132478"/>
                <a:ext cx="868124" cy="86812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316BBD6-6BAB-E34C-A99F-66634F1E75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65317" y="398117"/>
                <a:ext cx="663890" cy="417712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BF48FB-319B-8F48-AE5C-2D3D1E162CED}"/>
              </a:ext>
            </a:extLst>
          </p:cNvPr>
          <p:cNvGrpSpPr/>
          <p:nvPr/>
        </p:nvGrpSpPr>
        <p:grpSpPr>
          <a:xfrm>
            <a:off x="7035113" y="2550905"/>
            <a:ext cx="2883051" cy="646331"/>
            <a:chOff x="8892809" y="2978707"/>
            <a:chExt cx="3300297" cy="73987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FCF1F0-079B-3945-9A86-8BF693A4B52E}"/>
                </a:ext>
              </a:extLst>
            </p:cNvPr>
            <p:cNvGrpSpPr/>
            <p:nvPr/>
          </p:nvGrpSpPr>
          <p:grpSpPr>
            <a:xfrm>
              <a:off x="8892809" y="3012510"/>
              <a:ext cx="695886" cy="695886"/>
              <a:chOff x="10363200" y="284480"/>
              <a:chExt cx="868124" cy="86812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C3CE30D-0ED4-8F43-8352-28F2B979C560}"/>
                  </a:ext>
                </a:extLst>
              </p:cNvPr>
              <p:cNvSpPr/>
              <p:nvPr/>
            </p:nvSpPr>
            <p:spPr>
              <a:xfrm>
                <a:off x="10363200" y="284480"/>
                <a:ext cx="868124" cy="8681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F13585C-195A-3F4F-96E8-E4E418A5FE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59172" y="376959"/>
                <a:ext cx="676180" cy="683166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3FC059-A797-1B4A-95DF-731A601F83EB}"/>
                </a:ext>
              </a:extLst>
            </p:cNvPr>
            <p:cNvSpPr txBox="1"/>
            <p:nvPr/>
          </p:nvSpPr>
          <p:spPr>
            <a:xfrm>
              <a:off x="9714790" y="2978707"/>
              <a:ext cx="2478316" cy="73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1.1 million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MassHealth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 enrollees eligible for managed care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70E5CA-B926-FA49-BBDE-F5D9A59D746B}"/>
              </a:ext>
            </a:extLst>
          </p:cNvPr>
          <p:cNvGrpSpPr/>
          <p:nvPr/>
        </p:nvGrpSpPr>
        <p:grpSpPr>
          <a:xfrm>
            <a:off x="7044843" y="3402896"/>
            <a:ext cx="3021250" cy="607908"/>
            <a:chOff x="8903947" y="3954001"/>
            <a:chExt cx="3458496" cy="6958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55E9E5-6660-E347-B3CF-B876AD5F0DF8}"/>
                </a:ext>
              </a:extLst>
            </p:cNvPr>
            <p:cNvGrpSpPr/>
            <p:nvPr/>
          </p:nvGrpSpPr>
          <p:grpSpPr>
            <a:xfrm>
              <a:off x="8903947" y="3954001"/>
              <a:ext cx="695886" cy="695886"/>
              <a:chOff x="8892809" y="3895232"/>
              <a:chExt cx="695886" cy="69588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8C13CB1-98F6-A14F-BD07-97949BEF4B64}"/>
                  </a:ext>
                </a:extLst>
              </p:cNvPr>
              <p:cNvSpPr/>
              <p:nvPr/>
            </p:nvSpPr>
            <p:spPr>
              <a:xfrm>
                <a:off x="8892809" y="3895232"/>
                <a:ext cx="695886" cy="69588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5372732-FF8B-7D43-9A09-E9331BD97E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030875" y="3982419"/>
                <a:ext cx="419755" cy="5215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82B756-F3A3-D54C-B783-3A4FF783414C}"/>
                </a:ext>
              </a:extLst>
            </p:cNvPr>
            <p:cNvSpPr txBox="1"/>
            <p:nvPr/>
          </p:nvSpPr>
          <p:spPr>
            <a:xfrm>
              <a:off x="9726761" y="4032844"/>
              <a:ext cx="2635682" cy="528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558,000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Pediatric managed care enrollees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3D51CAF-2BA4-1148-9D6F-C88840367ECF}"/>
              </a:ext>
            </a:extLst>
          </p:cNvPr>
          <p:cNvGrpSpPr/>
          <p:nvPr/>
        </p:nvGrpSpPr>
        <p:grpSpPr>
          <a:xfrm>
            <a:off x="7044843" y="4105329"/>
            <a:ext cx="2933843" cy="704686"/>
            <a:chOff x="8903947" y="4758096"/>
            <a:chExt cx="3358440" cy="80667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BD770D-8879-1F4B-8E91-6A8D45778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3947" y="4758096"/>
              <a:ext cx="660197" cy="80667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553408-F31A-BC4D-9D83-BBAB2466DD32}"/>
                </a:ext>
              </a:extLst>
            </p:cNvPr>
            <p:cNvSpPr txBox="1"/>
            <p:nvPr/>
          </p:nvSpPr>
          <p:spPr>
            <a:xfrm>
              <a:off x="9695838" y="4972095"/>
              <a:ext cx="2566549" cy="52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93,000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Boston Children’s ACO enrollees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CBC2E7-F8BF-344F-A4C3-0C67499C58DE}"/>
              </a:ext>
            </a:extLst>
          </p:cNvPr>
          <p:cNvCxnSpPr/>
          <p:nvPr/>
        </p:nvCxnSpPr>
        <p:spPr>
          <a:xfrm>
            <a:off x="6276177" y="2886205"/>
            <a:ext cx="792539" cy="891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C2A348-2748-5543-844B-C426BF3EE3AD}"/>
              </a:ext>
            </a:extLst>
          </p:cNvPr>
          <p:cNvCxnSpPr>
            <a:endCxn id="25" idx="2"/>
          </p:cNvCxnSpPr>
          <p:nvPr/>
        </p:nvCxnSpPr>
        <p:spPr>
          <a:xfrm>
            <a:off x="6203073" y="3694597"/>
            <a:ext cx="841770" cy="1225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CAF94D-3C2C-F444-9C01-B1DD33538E12}"/>
              </a:ext>
            </a:extLst>
          </p:cNvPr>
          <p:cNvCxnSpPr/>
          <p:nvPr/>
        </p:nvCxnSpPr>
        <p:spPr>
          <a:xfrm>
            <a:off x="5815093" y="4487732"/>
            <a:ext cx="1277908" cy="18597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E58568-CA61-8C42-98A8-9A140D2B12BC}"/>
              </a:ext>
            </a:extLst>
          </p:cNvPr>
          <p:cNvCxnSpPr/>
          <p:nvPr/>
        </p:nvCxnSpPr>
        <p:spPr>
          <a:xfrm>
            <a:off x="6271679" y="2061925"/>
            <a:ext cx="792539" cy="891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3A0942CB-C3F3-3442-B39B-4853E566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3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CC056C-FF87-294A-901A-073B6D783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406091"/>
              </p:ext>
            </p:extLst>
          </p:nvPr>
        </p:nvGraphicFramePr>
        <p:xfrm>
          <a:off x="3235788" y="1598152"/>
          <a:ext cx="5716992" cy="398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F93AA0F-1A7E-7C44-A627-7D070B1EF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02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AA93DD-DD83-0C47-BDF7-FA724764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Logos</a:t>
            </a:r>
          </a:p>
        </p:txBody>
      </p:sp>
    </p:spTree>
    <p:extLst>
      <p:ext uri="{BB962C8B-B14F-4D97-AF65-F5344CB8AC3E}">
        <p14:creationId xmlns:p14="http://schemas.microsoft.com/office/powerpoint/2010/main" val="2882364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2A710D-C440-2F4D-8EE2-7A3355E8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93" y="2154832"/>
            <a:ext cx="4126148" cy="8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1277B78-0C2A-2941-B213-B3510D49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93" y="3703658"/>
            <a:ext cx="41783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620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5AA93DD-DD83-0C47-BDF7-FA724764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5" y="2800112"/>
            <a:ext cx="11566779" cy="628888"/>
          </a:xfrm>
        </p:spPr>
        <p:txBody>
          <a:bodyPr/>
          <a:lstStyle/>
          <a:p>
            <a:pPr algn="ctr"/>
            <a:r>
              <a:rPr lang="en-US" sz="4200" dirty="0"/>
              <a:t>Icons</a:t>
            </a:r>
          </a:p>
        </p:txBody>
      </p:sp>
    </p:spTree>
    <p:extLst>
      <p:ext uri="{BB962C8B-B14F-4D97-AF65-F5344CB8AC3E}">
        <p14:creationId xmlns:p14="http://schemas.microsoft.com/office/powerpoint/2010/main" val="36775350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>
            <a:extLst>
              <a:ext uri="{FF2B5EF4-FFF2-40B4-BE49-F238E27FC236}">
                <a16:creationId xmlns:a16="http://schemas.microsoft.com/office/drawing/2014/main" id="{F1F88667-BD96-E940-824F-7A09DD0AF2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468" y="1996383"/>
            <a:ext cx="340003" cy="262730"/>
          </a:xfrm>
          <a:prstGeom prst="rect">
            <a:avLst/>
          </a:prstGeom>
        </p:spPr>
      </p:pic>
      <p:sp>
        <p:nvSpPr>
          <p:cNvPr id="117" name="Title 116">
            <a:extLst>
              <a:ext uri="{FF2B5EF4-FFF2-40B4-BE49-F238E27FC236}">
                <a16:creationId xmlns:a16="http://schemas.microsoft.com/office/drawing/2014/main" id="{4BEE759E-913A-0B40-A5E3-171310FD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9BF09FB5-87BB-834D-B74B-1FE5CE6A4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786" y="1941613"/>
            <a:ext cx="228600" cy="3175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E053ADF0-F8FC-A448-9790-B986E55263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339" y="1940094"/>
            <a:ext cx="306258" cy="319019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CEB2F024-A943-8E47-AED3-D3066AD9CB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820" y="1979713"/>
            <a:ext cx="406400" cy="2794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014B9E01-F18D-7144-9F6F-B7317D0797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999" y="1979713"/>
            <a:ext cx="330200" cy="2794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0BA99FBB-6FE2-F648-8A20-670DA9CBBF7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073" y="2684087"/>
            <a:ext cx="312441" cy="28315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7B27D1EB-DBC4-BD48-9266-1928418C64C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122" y="2684937"/>
            <a:ext cx="282300" cy="28230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42BABE44-B3F1-804F-8F29-AE470B0041A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644" y="1993999"/>
            <a:ext cx="304101" cy="265114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A1259F9D-98E0-D545-BFE0-3163C0EA79D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526" y="1979713"/>
            <a:ext cx="304800" cy="2794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7135A768-71FD-1E42-9222-E3722026CBB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306" y="1981974"/>
            <a:ext cx="277139" cy="277139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24CF6E4A-D03F-D94B-9253-87F2D5B10C0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878" y="2011463"/>
            <a:ext cx="297180" cy="247650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5C529B4E-3766-014F-BFF8-7F1C134725F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062" y="2662437"/>
            <a:ext cx="177800" cy="304800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D4321D47-6DB3-1944-AEC8-0C759A0D5658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650" y="2612822"/>
            <a:ext cx="338305" cy="354415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91717CB3-1CB6-0441-BAEF-364290D6E2B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658" y="1932298"/>
            <a:ext cx="236659" cy="326815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D4F669D9-76D8-874B-8D21-8D7E7C46DB6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267" y="1941614"/>
            <a:ext cx="275723" cy="317499"/>
          </a:xfrm>
          <a:prstGeom prst="rect">
            <a:avLst/>
          </a:prstGeom>
        </p:spPr>
      </p:pic>
      <p:pic>
        <p:nvPicPr>
          <p:cNvPr id="26" name="Graphic 25" descr="Classroom">
            <a:extLst>
              <a:ext uri="{FF2B5EF4-FFF2-40B4-BE49-F238E27FC236}">
                <a16:creationId xmlns:a16="http://schemas.microsoft.com/office/drawing/2014/main" id="{B0770B3B-AEAC-FF4A-BC49-B6E5B5ABFE3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609092" y="1863309"/>
            <a:ext cx="395804" cy="395804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AD6C3-1B36-BB49-B27A-2BDA5CECB5FA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953" y="1937583"/>
            <a:ext cx="321530" cy="321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2F1A07-2F5F-394C-87BA-6C8E158E69F0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00" y="1971519"/>
            <a:ext cx="330200" cy="287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274FE9-0898-DE48-9710-D5BE56521ECB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922" y="2679127"/>
            <a:ext cx="360138" cy="288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820118-E589-8049-985E-94CE980BE083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763" y="2664054"/>
            <a:ext cx="293403" cy="3031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DF200AD-99B0-BA47-A439-DAF9B19C4881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680" y="2649737"/>
            <a:ext cx="317500" cy="317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0C31AE-C5D9-9C49-B61D-476E2EE91628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57" y="2652100"/>
            <a:ext cx="293403" cy="3151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9BE710D-3295-1149-AE6C-F921C195EBED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996" y="1932423"/>
            <a:ext cx="359359" cy="326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18F3A71-AC54-0345-B510-43AD789DFC9B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532" y="2664054"/>
            <a:ext cx="220497" cy="3031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923F14A-E6F9-CF4C-A6DF-835E478DCD3D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184" y="2645756"/>
            <a:ext cx="277139" cy="32148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A13DE68-6227-F74F-9537-027E132289D8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2649737"/>
            <a:ext cx="317500" cy="317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0AD8DB-6C0B-5440-AA6F-19543372482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52442">
            <a:off x="2132577" y="2586305"/>
            <a:ext cx="286469" cy="3552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6673131-C285-1844-BCEF-ED09F98B6FAE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774" y="1941613"/>
            <a:ext cx="261471" cy="3175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C997F3B-E4AE-2542-868F-2AFDA4C77198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032" y="1969628"/>
            <a:ext cx="289485" cy="28948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F9D7CB6-EAB1-8446-A592-C373D5A202D8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107" y="2649737"/>
            <a:ext cx="252132" cy="3175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D12E0F6-DB54-1546-B24F-D23D489FBFF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127" y="1993469"/>
            <a:ext cx="415791" cy="26564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BADEB2A-AC6D-5D4F-B467-8B2BD59224C8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372" y="1918157"/>
            <a:ext cx="340956" cy="34095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A22BF5-AC2A-444C-8BCC-B1D39AABF028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4965" y="1985992"/>
            <a:ext cx="416185" cy="273121"/>
          </a:xfrm>
          <a:prstGeom prst="rect">
            <a:avLst/>
          </a:prstGeom>
        </p:spPr>
      </p:pic>
      <p:sp>
        <p:nvSpPr>
          <p:cNvPr id="72" name="Shape 2751">
            <a:extLst>
              <a:ext uri="{FF2B5EF4-FFF2-40B4-BE49-F238E27FC236}">
                <a16:creationId xmlns:a16="http://schemas.microsoft.com/office/drawing/2014/main" id="{72D4744E-BD6C-FE42-8AD5-9C4E1C1891B0}"/>
              </a:ext>
            </a:extLst>
          </p:cNvPr>
          <p:cNvSpPr/>
          <p:nvPr/>
        </p:nvSpPr>
        <p:spPr bwMode="auto">
          <a:xfrm>
            <a:off x="8308976" y="2703712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752">
            <a:extLst>
              <a:ext uri="{FF2B5EF4-FFF2-40B4-BE49-F238E27FC236}">
                <a16:creationId xmlns:a16="http://schemas.microsoft.com/office/drawing/2014/main" id="{69C18ECE-F84D-094A-9F3A-499CF42A666B}"/>
              </a:ext>
            </a:extLst>
          </p:cNvPr>
          <p:cNvSpPr/>
          <p:nvPr/>
        </p:nvSpPr>
        <p:spPr bwMode="auto">
          <a:xfrm>
            <a:off x="8788401" y="2703712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753">
            <a:extLst>
              <a:ext uri="{FF2B5EF4-FFF2-40B4-BE49-F238E27FC236}">
                <a16:creationId xmlns:a16="http://schemas.microsoft.com/office/drawing/2014/main" id="{D3107C08-F04C-114C-B83B-288DBB24CC15}"/>
              </a:ext>
            </a:extLst>
          </p:cNvPr>
          <p:cNvSpPr/>
          <p:nvPr/>
        </p:nvSpPr>
        <p:spPr bwMode="auto">
          <a:xfrm>
            <a:off x="9293226" y="2703712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754">
            <a:extLst>
              <a:ext uri="{FF2B5EF4-FFF2-40B4-BE49-F238E27FC236}">
                <a16:creationId xmlns:a16="http://schemas.microsoft.com/office/drawing/2014/main" id="{542E8A0E-06AC-E049-8A50-AC91A87CF72A}"/>
              </a:ext>
            </a:extLst>
          </p:cNvPr>
          <p:cNvSpPr/>
          <p:nvPr/>
        </p:nvSpPr>
        <p:spPr bwMode="auto">
          <a:xfrm>
            <a:off x="9783763" y="2703712"/>
            <a:ext cx="2413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756">
            <a:extLst>
              <a:ext uri="{FF2B5EF4-FFF2-40B4-BE49-F238E27FC236}">
                <a16:creationId xmlns:a16="http://schemas.microsoft.com/office/drawing/2014/main" id="{A12568DA-71E7-DC4F-9EE0-7DAD3136FDC3}"/>
              </a:ext>
            </a:extLst>
          </p:cNvPr>
          <p:cNvSpPr/>
          <p:nvPr/>
        </p:nvSpPr>
        <p:spPr bwMode="auto">
          <a:xfrm>
            <a:off x="10256838" y="2846587"/>
            <a:ext cx="265112" cy="12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757">
            <a:extLst>
              <a:ext uri="{FF2B5EF4-FFF2-40B4-BE49-F238E27FC236}">
                <a16:creationId xmlns:a16="http://schemas.microsoft.com/office/drawing/2014/main" id="{F6F3B4F2-9BC3-F844-8079-790193BBBB9D}"/>
              </a:ext>
            </a:extLst>
          </p:cNvPr>
          <p:cNvSpPr/>
          <p:nvPr/>
        </p:nvSpPr>
        <p:spPr bwMode="auto">
          <a:xfrm>
            <a:off x="10761663" y="27037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763">
            <a:extLst>
              <a:ext uri="{FF2B5EF4-FFF2-40B4-BE49-F238E27FC236}">
                <a16:creationId xmlns:a16="http://schemas.microsoft.com/office/drawing/2014/main" id="{DBA0AF55-95D7-1045-B808-5FFAC65E6160}"/>
              </a:ext>
            </a:extLst>
          </p:cNvPr>
          <p:cNvSpPr/>
          <p:nvPr/>
        </p:nvSpPr>
        <p:spPr bwMode="auto">
          <a:xfrm>
            <a:off x="1614565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764">
            <a:extLst>
              <a:ext uri="{FF2B5EF4-FFF2-40B4-BE49-F238E27FC236}">
                <a16:creationId xmlns:a16="http://schemas.microsoft.com/office/drawing/2014/main" id="{3CA5B9AE-04F4-D44F-9E41-95DA6E328092}"/>
              </a:ext>
            </a:extLst>
          </p:cNvPr>
          <p:cNvSpPr/>
          <p:nvPr/>
        </p:nvSpPr>
        <p:spPr bwMode="auto">
          <a:xfrm>
            <a:off x="2117803" y="3281569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765">
            <a:extLst>
              <a:ext uri="{FF2B5EF4-FFF2-40B4-BE49-F238E27FC236}">
                <a16:creationId xmlns:a16="http://schemas.microsoft.com/office/drawing/2014/main" id="{B5B9AFA3-445B-B04F-BCFF-EBF63068C49F}"/>
              </a:ext>
            </a:extLst>
          </p:cNvPr>
          <p:cNvSpPr/>
          <p:nvPr/>
        </p:nvSpPr>
        <p:spPr bwMode="auto">
          <a:xfrm>
            <a:off x="2621040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766">
            <a:extLst>
              <a:ext uri="{FF2B5EF4-FFF2-40B4-BE49-F238E27FC236}">
                <a16:creationId xmlns:a16="http://schemas.microsoft.com/office/drawing/2014/main" id="{DE29F1C0-1369-3A45-ACD1-C1513CF4BA84}"/>
              </a:ext>
            </a:extLst>
          </p:cNvPr>
          <p:cNvSpPr/>
          <p:nvPr/>
        </p:nvSpPr>
        <p:spPr bwMode="auto">
          <a:xfrm>
            <a:off x="3124278" y="32577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767">
            <a:extLst>
              <a:ext uri="{FF2B5EF4-FFF2-40B4-BE49-F238E27FC236}">
                <a16:creationId xmlns:a16="http://schemas.microsoft.com/office/drawing/2014/main" id="{8165F43B-DD46-E544-A231-3F99E4A18202}"/>
              </a:ext>
            </a:extLst>
          </p:cNvPr>
          <p:cNvSpPr/>
          <p:nvPr/>
        </p:nvSpPr>
        <p:spPr bwMode="auto">
          <a:xfrm>
            <a:off x="3629103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768">
            <a:extLst>
              <a:ext uri="{FF2B5EF4-FFF2-40B4-BE49-F238E27FC236}">
                <a16:creationId xmlns:a16="http://schemas.microsoft.com/office/drawing/2014/main" id="{0F88A6F1-D1D6-D349-876B-8025F783F531}"/>
              </a:ext>
            </a:extLst>
          </p:cNvPr>
          <p:cNvSpPr/>
          <p:nvPr/>
        </p:nvSpPr>
        <p:spPr bwMode="auto">
          <a:xfrm>
            <a:off x="7220462" y="2870400"/>
            <a:ext cx="263525" cy="96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778">
            <a:extLst>
              <a:ext uri="{FF2B5EF4-FFF2-40B4-BE49-F238E27FC236}">
                <a16:creationId xmlns:a16="http://schemas.microsoft.com/office/drawing/2014/main" id="{4BEB9D05-DF36-7C44-94B1-7943091CC115}"/>
              </a:ext>
            </a:extLst>
          </p:cNvPr>
          <p:cNvSpPr/>
          <p:nvPr/>
        </p:nvSpPr>
        <p:spPr bwMode="auto">
          <a:xfrm>
            <a:off x="1141114" y="32577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29015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15">
            <a:extLst>
              <a:ext uri="{FF2B5EF4-FFF2-40B4-BE49-F238E27FC236}">
                <a16:creationId xmlns:a16="http://schemas.microsoft.com/office/drawing/2014/main" id="{59581005-8BB5-E745-A949-CDBB950C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Healthcare</a:t>
            </a:r>
          </a:p>
        </p:txBody>
      </p:sp>
      <p:pic>
        <p:nvPicPr>
          <p:cNvPr id="119" name="Graphic 118">
            <a:extLst>
              <a:ext uri="{FF2B5EF4-FFF2-40B4-BE49-F238E27FC236}">
                <a16:creationId xmlns:a16="http://schemas.microsoft.com/office/drawing/2014/main" id="{88B354A7-17D0-D144-8CDF-69E75F4BB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9417" y="1981142"/>
            <a:ext cx="228600" cy="3175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48EAF9E3-F00F-1340-9324-BC8B5679A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884" y="1931589"/>
            <a:ext cx="352371" cy="367053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432525D-1194-F047-8F73-BD1239F45F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570" y="2019242"/>
            <a:ext cx="406400" cy="2794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B5791284-FEAE-8F40-AC65-68AF07340D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988" y="2019242"/>
            <a:ext cx="330200" cy="2794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0C5A9838-7DA1-0549-8BAE-8CB37B8030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413" y="2600853"/>
            <a:ext cx="312441" cy="28315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E0ADA025-5864-2D49-8BD2-AE796F533B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759" y="2601703"/>
            <a:ext cx="282300" cy="2823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FF01AB45-E0A9-6748-B98A-52FB1354560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609" y="2033528"/>
            <a:ext cx="304101" cy="265114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962FA8DD-4C99-7640-AB72-7A95B8204B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53" y="1946508"/>
            <a:ext cx="430385" cy="352134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620B5D73-F285-6D4A-82F3-FB31F6D5DA0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641" y="2019242"/>
            <a:ext cx="304800" cy="2794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8C222838-8844-164A-8E57-D07E568F6C8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222" y="1880347"/>
            <a:ext cx="418295" cy="418295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E475F218-FF06-C24C-99E3-846649532D5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179" y="2021503"/>
            <a:ext cx="277139" cy="277139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696A6312-B258-B64A-A37F-1C9A275BF3A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516" y="2033528"/>
            <a:ext cx="318137" cy="265114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A790DCA6-08F0-884F-A638-AADD556C19D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065" y="2579203"/>
            <a:ext cx="177800" cy="3048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6D8171CF-44A7-E34D-9721-055AD0A136B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035" y="2539975"/>
            <a:ext cx="328390" cy="344028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B1D54CC3-1F56-F445-9D37-05435D2C43D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418" y="2032998"/>
            <a:ext cx="415791" cy="265644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C8F6CAB-3A8B-9840-8BF3-FA69BFC3CFB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621" y="1993841"/>
            <a:ext cx="220718" cy="304801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07504EC-D9AD-DD4A-BF90-6F733A2A9BB4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034" y="1979512"/>
            <a:ext cx="277139" cy="319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4AB429-1B64-5141-BE68-5375DDD7488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9162" y="1947762"/>
            <a:ext cx="350880" cy="350880"/>
          </a:xfrm>
          <a:prstGeom prst="rect">
            <a:avLst/>
          </a:prstGeom>
        </p:spPr>
      </p:pic>
      <p:pic>
        <p:nvPicPr>
          <p:cNvPr id="34" name="Graphic 33" descr="Classroom">
            <a:extLst>
              <a:ext uri="{FF2B5EF4-FFF2-40B4-BE49-F238E27FC236}">
                <a16:creationId xmlns:a16="http://schemas.microsoft.com/office/drawing/2014/main" id="{59438580-10D6-1F4A-98BC-30F919ACE9C8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614894" y="1930342"/>
            <a:ext cx="368300" cy="368300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9AD472F-B15C-394E-923A-39E13BCE8E9B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7043" y="2550981"/>
            <a:ext cx="396393" cy="333022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05A6A-0876-8E4F-BB68-F9143A3CA7FB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234" y="1978071"/>
            <a:ext cx="368063" cy="320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7E974C-EA66-9145-AF2D-7CD9F1F07E9B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800" y="2601515"/>
            <a:ext cx="353110" cy="2824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99B259-4B97-964F-BB42-CBEAF86F4623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570" y="2569765"/>
            <a:ext cx="304101" cy="3142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3B5CF1-9B06-C747-B6A9-AF6A3097E7F2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581" y="2566503"/>
            <a:ext cx="317500" cy="317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D39D20-0482-A04E-A1BA-B67BDDF0FB6B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236" y="2572050"/>
            <a:ext cx="290439" cy="3119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A67A59-39D4-A04D-826E-3AB4A9875F83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7802" y="1971952"/>
            <a:ext cx="359359" cy="32669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571F284-4BC3-CC4C-90A8-1D3A59DEAC2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084" y="2580820"/>
            <a:ext cx="220497" cy="3031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66512C-F99B-504B-8E89-47A2CE0779D9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124" y="2531832"/>
            <a:ext cx="303596" cy="3521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4148B9A-3B78-0E4D-8F48-DF2AA9475DAE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983" y="2566503"/>
            <a:ext cx="317500" cy="317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9D12842-B361-E648-A77C-AADAF180C526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988" y="2035117"/>
            <a:ext cx="401562" cy="2635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08A04D-DACF-BE48-8DEF-BB9969067CFB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20" y="1981142"/>
            <a:ext cx="261471" cy="3175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B702F22-1300-2F4A-9F9B-972F693FE207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5781" y="1930342"/>
            <a:ext cx="368300" cy="3683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242531C-C969-7A48-9116-6C3C21AC57C1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579" y="2566503"/>
            <a:ext cx="252132" cy="317500"/>
          </a:xfrm>
          <a:prstGeom prst="rect">
            <a:avLst/>
          </a:prstGeom>
        </p:spPr>
      </p:pic>
      <p:sp>
        <p:nvSpPr>
          <p:cNvPr id="129" name="Shape 2751">
            <a:extLst>
              <a:ext uri="{FF2B5EF4-FFF2-40B4-BE49-F238E27FC236}">
                <a16:creationId xmlns:a16="http://schemas.microsoft.com/office/drawing/2014/main" id="{D8A0B932-2653-EF45-81AA-55CDE8018261}"/>
              </a:ext>
            </a:extLst>
          </p:cNvPr>
          <p:cNvSpPr/>
          <p:nvPr/>
        </p:nvSpPr>
        <p:spPr bwMode="auto">
          <a:xfrm>
            <a:off x="8251635" y="2620478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14" y="15709"/>
                </a:moveTo>
                <a:cubicBezTo>
                  <a:pt x="12689" y="15709"/>
                  <a:pt x="12343" y="15929"/>
                  <a:pt x="12343" y="16200"/>
                </a:cubicBezTo>
                <a:cubicBezTo>
                  <a:pt x="12343" y="16471"/>
                  <a:pt x="12689" y="16691"/>
                  <a:pt x="13114" y="16691"/>
                </a:cubicBezTo>
                <a:cubicBezTo>
                  <a:pt x="13540" y="16691"/>
                  <a:pt x="13886" y="16471"/>
                  <a:pt x="13886" y="16200"/>
                </a:cubicBezTo>
                <a:cubicBezTo>
                  <a:pt x="13886" y="15929"/>
                  <a:pt x="13540" y="15709"/>
                  <a:pt x="13114" y="15709"/>
                </a:cubicBezTo>
                <a:moveTo>
                  <a:pt x="13886" y="7855"/>
                </a:moveTo>
                <a:cubicBezTo>
                  <a:pt x="13034" y="7855"/>
                  <a:pt x="12343" y="8295"/>
                  <a:pt x="12343" y="8836"/>
                </a:cubicBezTo>
                <a:cubicBezTo>
                  <a:pt x="12343" y="9379"/>
                  <a:pt x="13034" y="9818"/>
                  <a:pt x="13886" y="9818"/>
                </a:cubicBezTo>
                <a:cubicBezTo>
                  <a:pt x="14737" y="9818"/>
                  <a:pt x="15429" y="9379"/>
                  <a:pt x="15429" y="8836"/>
                </a:cubicBezTo>
                <a:cubicBezTo>
                  <a:pt x="15429" y="8295"/>
                  <a:pt x="14737" y="7855"/>
                  <a:pt x="13886" y="7855"/>
                </a:cubicBezTo>
                <a:moveTo>
                  <a:pt x="8486" y="17673"/>
                </a:moveTo>
                <a:cubicBezTo>
                  <a:pt x="8060" y="17673"/>
                  <a:pt x="7714" y="17892"/>
                  <a:pt x="7714" y="18164"/>
                </a:cubicBezTo>
                <a:cubicBezTo>
                  <a:pt x="7714" y="18435"/>
                  <a:pt x="8060" y="18655"/>
                  <a:pt x="8486" y="18655"/>
                </a:cubicBezTo>
                <a:cubicBezTo>
                  <a:pt x="8911" y="18655"/>
                  <a:pt x="9257" y="18435"/>
                  <a:pt x="9257" y="18164"/>
                </a:cubicBezTo>
                <a:cubicBezTo>
                  <a:pt x="9257" y="17892"/>
                  <a:pt x="8911" y="17673"/>
                  <a:pt x="8486" y="17673"/>
                </a:cubicBezTo>
                <a:moveTo>
                  <a:pt x="9257" y="10800"/>
                </a:moveTo>
                <a:cubicBezTo>
                  <a:pt x="9257" y="10258"/>
                  <a:pt x="8566" y="9818"/>
                  <a:pt x="7714" y="9818"/>
                </a:cubicBezTo>
                <a:cubicBezTo>
                  <a:pt x="6863" y="9818"/>
                  <a:pt x="6171" y="10258"/>
                  <a:pt x="6171" y="10800"/>
                </a:cubicBezTo>
                <a:cubicBezTo>
                  <a:pt x="6171" y="11343"/>
                  <a:pt x="6863" y="11782"/>
                  <a:pt x="7714" y="11782"/>
                </a:cubicBezTo>
                <a:cubicBezTo>
                  <a:pt x="8566" y="11782"/>
                  <a:pt x="9257" y="11343"/>
                  <a:pt x="9257" y="10800"/>
                </a:cubicBezTo>
                <a:moveTo>
                  <a:pt x="10029" y="13745"/>
                </a:moveTo>
                <a:cubicBezTo>
                  <a:pt x="9603" y="13745"/>
                  <a:pt x="9257" y="13965"/>
                  <a:pt x="9257" y="14236"/>
                </a:cubicBezTo>
                <a:cubicBezTo>
                  <a:pt x="9257" y="14508"/>
                  <a:pt x="9603" y="14727"/>
                  <a:pt x="10029" y="14727"/>
                </a:cubicBezTo>
                <a:cubicBezTo>
                  <a:pt x="10454" y="14727"/>
                  <a:pt x="10800" y="14508"/>
                  <a:pt x="10800" y="14236"/>
                </a:cubicBezTo>
                <a:cubicBezTo>
                  <a:pt x="10800" y="13965"/>
                  <a:pt x="10454" y="13745"/>
                  <a:pt x="10029" y="13745"/>
                </a:cubicBezTo>
                <a:moveTo>
                  <a:pt x="20057" y="1964"/>
                </a:moveTo>
                <a:lnTo>
                  <a:pt x="1543" y="1964"/>
                </a:lnTo>
                <a:lnTo>
                  <a:pt x="1543" y="982"/>
                </a:lnTo>
                <a:lnTo>
                  <a:pt x="20057" y="982"/>
                </a:lnTo>
                <a:cubicBezTo>
                  <a:pt x="20057" y="982"/>
                  <a:pt x="20057" y="1964"/>
                  <a:pt x="20057" y="1964"/>
                </a:cubicBezTo>
                <a:close/>
                <a:moveTo>
                  <a:pt x="16971" y="4033"/>
                </a:moveTo>
                <a:cubicBezTo>
                  <a:pt x="16079" y="4186"/>
                  <a:pt x="15266" y="4419"/>
                  <a:pt x="14349" y="4691"/>
                </a:cubicBezTo>
                <a:cubicBezTo>
                  <a:pt x="13209" y="5030"/>
                  <a:pt x="11919" y="5413"/>
                  <a:pt x="9994" y="5794"/>
                </a:cubicBezTo>
                <a:cubicBezTo>
                  <a:pt x="8093" y="6170"/>
                  <a:pt x="6167" y="5840"/>
                  <a:pt x="4629" y="5373"/>
                </a:cubicBezTo>
                <a:lnTo>
                  <a:pt x="4629" y="2945"/>
                </a:lnTo>
                <a:lnTo>
                  <a:pt x="16971" y="2945"/>
                </a:lnTo>
                <a:cubicBezTo>
                  <a:pt x="16971" y="2945"/>
                  <a:pt x="16971" y="4033"/>
                  <a:pt x="16971" y="4033"/>
                </a:cubicBezTo>
                <a:close/>
                <a:moveTo>
                  <a:pt x="16971" y="16691"/>
                </a:moveTo>
                <a:cubicBezTo>
                  <a:pt x="16971" y="18860"/>
                  <a:pt x="14208" y="20618"/>
                  <a:pt x="10800" y="20618"/>
                </a:cubicBezTo>
                <a:cubicBezTo>
                  <a:pt x="7391" y="20618"/>
                  <a:pt x="4629" y="18860"/>
                  <a:pt x="4629" y="16691"/>
                </a:cubicBezTo>
                <a:lnTo>
                  <a:pt x="4629" y="6384"/>
                </a:lnTo>
                <a:cubicBezTo>
                  <a:pt x="5722" y="6667"/>
                  <a:pt x="6954" y="6874"/>
                  <a:pt x="8257" y="6874"/>
                </a:cubicBezTo>
                <a:cubicBezTo>
                  <a:pt x="8984" y="6874"/>
                  <a:pt x="9731" y="6811"/>
                  <a:pt x="10481" y="6662"/>
                </a:cubicBezTo>
                <a:cubicBezTo>
                  <a:pt x="12512" y="6261"/>
                  <a:pt x="13914" y="5844"/>
                  <a:pt x="15040" y="5510"/>
                </a:cubicBezTo>
                <a:cubicBezTo>
                  <a:pt x="15760" y="5295"/>
                  <a:pt x="16366" y="5119"/>
                  <a:pt x="16971" y="4989"/>
                </a:cubicBezTo>
                <a:cubicBezTo>
                  <a:pt x="16971" y="4989"/>
                  <a:pt x="16971" y="16691"/>
                  <a:pt x="16971" y="16691"/>
                </a:cubicBezTo>
                <a:close/>
                <a:moveTo>
                  <a:pt x="20057" y="0"/>
                </a:moveTo>
                <a:lnTo>
                  <a:pt x="1543" y="0"/>
                </a:lnTo>
                <a:cubicBezTo>
                  <a:pt x="691" y="0"/>
                  <a:pt x="0" y="440"/>
                  <a:pt x="0" y="982"/>
                </a:cubicBezTo>
                <a:lnTo>
                  <a:pt x="0" y="1964"/>
                </a:lnTo>
                <a:cubicBezTo>
                  <a:pt x="0" y="2506"/>
                  <a:pt x="691" y="2945"/>
                  <a:pt x="1543" y="2945"/>
                </a:cubicBezTo>
                <a:lnTo>
                  <a:pt x="3086" y="2945"/>
                </a:lnTo>
                <a:lnTo>
                  <a:pt x="3086" y="16691"/>
                </a:lnTo>
                <a:cubicBezTo>
                  <a:pt x="3086" y="19402"/>
                  <a:pt x="6539" y="21600"/>
                  <a:pt x="10800" y="21600"/>
                </a:cubicBezTo>
                <a:cubicBezTo>
                  <a:pt x="15061" y="21600"/>
                  <a:pt x="18514" y="19402"/>
                  <a:pt x="18514" y="16691"/>
                </a:cubicBezTo>
                <a:lnTo>
                  <a:pt x="18514" y="2945"/>
                </a:lnTo>
                <a:lnTo>
                  <a:pt x="20057" y="2945"/>
                </a:lnTo>
                <a:cubicBezTo>
                  <a:pt x="20909" y="2945"/>
                  <a:pt x="21600" y="2506"/>
                  <a:pt x="21600" y="1964"/>
                </a:cubicBezTo>
                <a:lnTo>
                  <a:pt x="21600" y="982"/>
                </a:lnTo>
                <a:cubicBezTo>
                  <a:pt x="21600" y="440"/>
                  <a:pt x="20909" y="0"/>
                  <a:pt x="20057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Shape 2752">
            <a:extLst>
              <a:ext uri="{FF2B5EF4-FFF2-40B4-BE49-F238E27FC236}">
                <a16:creationId xmlns:a16="http://schemas.microsoft.com/office/drawing/2014/main" id="{FF49D426-E732-B941-872D-7DE404242BAA}"/>
              </a:ext>
            </a:extLst>
          </p:cNvPr>
          <p:cNvSpPr/>
          <p:nvPr/>
        </p:nvSpPr>
        <p:spPr bwMode="auto">
          <a:xfrm>
            <a:off x="8731060" y="2620478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0" y="17673"/>
                </a:moveTo>
                <a:cubicBezTo>
                  <a:pt x="12269" y="17673"/>
                  <a:pt x="12000" y="17892"/>
                  <a:pt x="12000" y="18164"/>
                </a:cubicBezTo>
                <a:cubicBezTo>
                  <a:pt x="12000" y="18435"/>
                  <a:pt x="12269" y="18655"/>
                  <a:pt x="12600" y="18655"/>
                </a:cubicBezTo>
                <a:cubicBezTo>
                  <a:pt x="12931" y="18655"/>
                  <a:pt x="13200" y="18435"/>
                  <a:pt x="13200" y="18164"/>
                </a:cubicBezTo>
                <a:cubicBezTo>
                  <a:pt x="13200" y="17892"/>
                  <a:pt x="12931" y="17673"/>
                  <a:pt x="12600" y="17673"/>
                </a:cubicBezTo>
                <a:moveTo>
                  <a:pt x="10800" y="13745"/>
                </a:moveTo>
                <a:cubicBezTo>
                  <a:pt x="10138" y="13745"/>
                  <a:pt x="9600" y="14186"/>
                  <a:pt x="9600" y="14727"/>
                </a:cubicBezTo>
                <a:cubicBezTo>
                  <a:pt x="9600" y="15269"/>
                  <a:pt x="10138" y="15709"/>
                  <a:pt x="10800" y="15709"/>
                </a:cubicBezTo>
                <a:cubicBezTo>
                  <a:pt x="11462" y="15709"/>
                  <a:pt x="12000" y="15269"/>
                  <a:pt x="12000" y="14727"/>
                </a:cubicBezTo>
                <a:cubicBezTo>
                  <a:pt x="12000" y="14186"/>
                  <a:pt x="11462" y="13745"/>
                  <a:pt x="10800" y="13745"/>
                </a:cubicBezTo>
                <a:moveTo>
                  <a:pt x="12600" y="10800"/>
                </a:moveTo>
                <a:cubicBezTo>
                  <a:pt x="12269" y="10800"/>
                  <a:pt x="12000" y="10580"/>
                  <a:pt x="12000" y="10309"/>
                </a:cubicBezTo>
                <a:cubicBezTo>
                  <a:pt x="12000" y="10038"/>
                  <a:pt x="12269" y="9818"/>
                  <a:pt x="12600" y="9818"/>
                </a:cubicBezTo>
                <a:cubicBezTo>
                  <a:pt x="12931" y="9818"/>
                  <a:pt x="13200" y="10038"/>
                  <a:pt x="13200" y="10309"/>
                </a:cubicBezTo>
                <a:cubicBezTo>
                  <a:pt x="13200" y="10580"/>
                  <a:pt x="12931" y="10800"/>
                  <a:pt x="12600" y="10800"/>
                </a:cubicBezTo>
                <a:moveTo>
                  <a:pt x="12600" y="8836"/>
                </a:moveTo>
                <a:cubicBezTo>
                  <a:pt x="11606" y="8836"/>
                  <a:pt x="10800" y="9496"/>
                  <a:pt x="10800" y="10309"/>
                </a:cubicBezTo>
                <a:cubicBezTo>
                  <a:pt x="10800" y="11123"/>
                  <a:pt x="11606" y="11782"/>
                  <a:pt x="12600" y="11782"/>
                </a:cubicBezTo>
                <a:cubicBezTo>
                  <a:pt x="13594" y="11782"/>
                  <a:pt x="14400" y="11123"/>
                  <a:pt x="14400" y="10309"/>
                </a:cubicBezTo>
                <a:cubicBezTo>
                  <a:pt x="14400" y="9496"/>
                  <a:pt x="13594" y="8836"/>
                  <a:pt x="12600" y="8836"/>
                </a:cubicBezTo>
                <a:moveTo>
                  <a:pt x="17760" y="20618"/>
                </a:moveTo>
                <a:lnTo>
                  <a:pt x="3840" y="20618"/>
                </a:lnTo>
                <a:cubicBezTo>
                  <a:pt x="2134" y="19151"/>
                  <a:pt x="1200" y="17248"/>
                  <a:pt x="1200" y="15218"/>
                </a:cubicBezTo>
                <a:cubicBezTo>
                  <a:pt x="1200" y="12593"/>
                  <a:pt x="2796" y="10152"/>
                  <a:pt x="5468" y="8688"/>
                </a:cubicBezTo>
                <a:cubicBezTo>
                  <a:pt x="5800" y="8506"/>
                  <a:pt x="6000" y="8199"/>
                  <a:pt x="6000" y="7872"/>
                </a:cubicBezTo>
                <a:lnTo>
                  <a:pt x="6000" y="6529"/>
                </a:lnTo>
                <a:cubicBezTo>
                  <a:pt x="6729" y="6758"/>
                  <a:pt x="7567" y="6924"/>
                  <a:pt x="8484" y="6924"/>
                </a:cubicBezTo>
                <a:cubicBezTo>
                  <a:pt x="9499" y="6924"/>
                  <a:pt x="10603" y="6723"/>
                  <a:pt x="11748" y="6188"/>
                </a:cubicBezTo>
                <a:cubicBezTo>
                  <a:pt x="13252" y="5485"/>
                  <a:pt x="14575" y="5306"/>
                  <a:pt x="15600" y="5323"/>
                </a:cubicBezTo>
                <a:lnTo>
                  <a:pt x="15600" y="7872"/>
                </a:lnTo>
                <a:cubicBezTo>
                  <a:pt x="15600" y="8199"/>
                  <a:pt x="15800" y="8506"/>
                  <a:pt x="16132" y="8688"/>
                </a:cubicBezTo>
                <a:cubicBezTo>
                  <a:pt x="18804" y="10152"/>
                  <a:pt x="20400" y="12593"/>
                  <a:pt x="20400" y="15218"/>
                </a:cubicBezTo>
                <a:cubicBezTo>
                  <a:pt x="20400" y="17248"/>
                  <a:pt x="19466" y="19151"/>
                  <a:pt x="17760" y="20618"/>
                </a:cubicBezTo>
                <a:moveTo>
                  <a:pt x="15600" y="2945"/>
                </a:moveTo>
                <a:lnTo>
                  <a:pt x="15600" y="4340"/>
                </a:lnTo>
                <a:cubicBezTo>
                  <a:pt x="14391" y="4322"/>
                  <a:pt x="12860" y="4538"/>
                  <a:pt x="11152" y="5336"/>
                </a:cubicBezTo>
                <a:cubicBezTo>
                  <a:pt x="9163" y="6265"/>
                  <a:pt x="7312" y="5965"/>
                  <a:pt x="6000" y="5473"/>
                </a:cubicBezTo>
                <a:lnTo>
                  <a:pt x="6000" y="2945"/>
                </a:lnTo>
                <a:cubicBezTo>
                  <a:pt x="6000" y="2945"/>
                  <a:pt x="15600" y="2945"/>
                  <a:pt x="15600" y="2945"/>
                </a:cubicBezTo>
                <a:close/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00" y="7872"/>
                </a:moveTo>
                <a:lnTo>
                  <a:pt x="16800" y="2945"/>
                </a:ln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800" y="2945"/>
                </a:lnTo>
                <a:lnTo>
                  <a:pt x="4800" y="7872"/>
                </a:lnTo>
                <a:cubicBezTo>
                  <a:pt x="1906" y="9457"/>
                  <a:pt x="0" y="12155"/>
                  <a:pt x="0" y="15218"/>
                </a:cubicBezTo>
                <a:cubicBezTo>
                  <a:pt x="0" y="17730"/>
                  <a:pt x="1286" y="19991"/>
                  <a:pt x="3342" y="21600"/>
                </a:cubicBezTo>
                <a:lnTo>
                  <a:pt x="18258" y="21600"/>
                </a:lnTo>
                <a:cubicBezTo>
                  <a:pt x="20313" y="19991"/>
                  <a:pt x="21600" y="17730"/>
                  <a:pt x="21600" y="15218"/>
                </a:cubicBezTo>
                <a:cubicBezTo>
                  <a:pt x="21600" y="12155"/>
                  <a:pt x="19693" y="9457"/>
                  <a:pt x="16800" y="7872"/>
                </a:cubicBezTo>
                <a:moveTo>
                  <a:pt x="16200" y="15709"/>
                </a:moveTo>
                <a:cubicBezTo>
                  <a:pt x="15869" y="15709"/>
                  <a:pt x="15600" y="15929"/>
                  <a:pt x="15600" y="16200"/>
                </a:cubicBezTo>
                <a:cubicBezTo>
                  <a:pt x="15600" y="16471"/>
                  <a:pt x="15869" y="16691"/>
                  <a:pt x="16200" y="16691"/>
                </a:cubicBezTo>
                <a:cubicBezTo>
                  <a:pt x="16531" y="16691"/>
                  <a:pt x="16800" y="16471"/>
                  <a:pt x="16800" y="16200"/>
                </a:cubicBezTo>
                <a:cubicBezTo>
                  <a:pt x="16800" y="15929"/>
                  <a:pt x="16531" y="15709"/>
                  <a:pt x="16200" y="15709"/>
                </a:cubicBezTo>
                <a:moveTo>
                  <a:pt x="7800" y="11782"/>
                </a:moveTo>
                <a:cubicBezTo>
                  <a:pt x="7469" y="11782"/>
                  <a:pt x="7200" y="12001"/>
                  <a:pt x="7200" y="12273"/>
                </a:cubicBezTo>
                <a:cubicBezTo>
                  <a:pt x="7200" y="12544"/>
                  <a:pt x="7469" y="12764"/>
                  <a:pt x="7800" y="12764"/>
                </a:cubicBezTo>
                <a:cubicBezTo>
                  <a:pt x="8131" y="12764"/>
                  <a:pt x="8400" y="12544"/>
                  <a:pt x="8400" y="12273"/>
                </a:cubicBezTo>
                <a:cubicBezTo>
                  <a:pt x="8400" y="12001"/>
                  <a:pt x="8131" y="11782"/>
                  <a:pt x="7800" y="11782"/>
                </a:cubicBezTo>
                <a:moveTo>
                  <a:pt x="6000" y="15709"/>
                </a:moveTo>
                <a:cubicBezTo>
                  <a:pt x="5338" y="15709"/>
                  <a:pt x="4800" y="16149"/>
                  <a:pt x="4800" y="16691"/>
                </a:cubicBezTo>
                <a:cubicBezTo>
                  <a:pt x="4800" y="17233"/>
                  <a:pt x="5338" y="17673"/>
                  <a:pt x="6000" y="17673"/>
                </a:cubicBezTo>
                <a:cubicBezTo>
                  <a:pt x="6662" y="17673"/>
                  <a:pt x="7200" y="17233"/>
                  <a:pt x="7200" y="16691"/>
                </a:cubicBezTo>
                <a:cubicBezTo>
                  <a:pt x="7200" y="16149"/>
                  <a:pt x="6662" y="15709"/>
                  <a:pt x="6000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Shape 2753">
            <a:extLst>
              <a:ext uri="{FF2B5EF4-FFF2-40B4-BE49-F238E27FC236}">
                <a16:creationId xmlns:a16="http://schemas.microsoft.com/office/drawing/2014/main" id="{505B77D7-FA01-0E4F-A10C-F64A8E855E88}"/>
              </a:ext>
            </a:extLst>
          </p:cNvPr>
          <p:cNvSpPr/>
          <p:nvPr/>
        </p:nvSpPr>
        <p:spPr bwMode="auto">
          <a:xfrm>
            <a:off x="9235885" y="2620478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00" y="18655"/>
                </a:moveTo>
                <a:cubicBezTo>
                  <a:pt x="13468" y="18655"/>
                  <a:pt x="13200" y="18874"/>
                  <a:pt x="13200" y="19145"/>
                </a:cubicBezTo>
                <a:cubicBezTo>
                  <a:pt x="13200" y="19417"/>
                  <a:pt x="13468" y="19636"/>
                  <a:pt x="13800" y="19636"/>
                </a:cubicBezTo>
                <a:cubicBezTo>
                  <a:pt x="14132" y="19636"/>
                  <a:pt x="14400" y="19417"/>
                  <a:pt x="14400" y="19145"/>
                </a:cubicBezTo>
                <a:cubicBezTo>
                  <a:pt x="14400" y="18874"/>
                  <a:pt x="14132" y="18655"/>
                  <a:pt x="13800" y="18655"/>
                </a:cubicBezTo>
                <a:moveTo>
                  <a:pt x="10200" y="15709"/>
                </a:moveTo>
                <a:cubicBezTo>
                  <a:pt x="9868" y="15709"/>
                  <a:pt x="9600" y="15490"/>
                  <a:pt x="9600" y="15218"/>
                </a:cubicBezTo>
                <a:cubicBezTo>
                  <a:pt x="9600" y="14947"/>
                  <a:pt x="9868" y="14727"/>
                  <a:pt x="10200" y="14727"/>
                </a:cubicBezTo>
                <a:cubicBezTo>
                  <a:pt x="10532" y="14727"/>
                  <a:pt x="10800" y="14947"/>
                  <a:pt x="10800" y="15218"/>
                </a:cubicBezTo>
                <a:cubicBezTo>
                  <a:pt x="10800" y="15490"/>
                  <a:pt x="10532" y="15709"/>
                  <a:pt x="10200" y="15709"/>
                </a:cubicBezTo>
                <a:moveTo>
                  <a:pt x="10200" y="13745"/>
                </a:moveTo>
                <a:cubicBezTo>
                  <a:pt x="9206" y="13745"/>
                  <a:pt x="8400" y="14405"/>
                  <a:pt x="8400" y="15218"/>
                </a:cubicBezTo>
                <a:cubicBezTo>
                  <a:pt x="8400" y="16031"/>
                  <a:pt x="9206" y="16691"/>
                  <a:pt x="10200" y="16691"/>
                </a:cubicBezTo>
                <a:cubicBezTo>
                  <a:pt x="11194" y="16691"/>
                  <a:pt x="12000" y="16031"/>
                  <a:pt x="12000" y="15218"/>
                </a:cubicBezTo>
                <a:cubicBezTo>
                  <a:pt x="12000" y="14405"/>
                  <a:pt x="11194" y="13745"/>
                  <a:pt x="10200" y="13745"/>
                </a:cubicBezTo>
                <a:moveTo>
                  <a:pt x="15600" y="13745"/>
                </a:moveTo>
                <a:cubicBezTo>
                  <a:pt x="14938" y="13745"/>
                  <a:pt x="14400" y="14186"/>
                  <a:pt x="14400" y="14727"/>
                </a:cubicBezTo>
                <a:cubicBezTo>
                  <a:pt x="14400" y="15269"/>
                  <a:pt x="14938" y="15709"/>
                  <a:pt x="15600" y="15709"/>
                </a:cubicBezTo>
                <a:cubicBezTo>
                  <a:pt x="16262" y="15709"/>
                  <a:pt x="16800" y="15269"/>
                  <a:pt x="16800" y="14727"/>
                </a:cubicBezTo>
                <a:cubicBezTo>
                  <a:pt x="16800" y="14186"/>
                  <a:pt x="16262" y="13745"/>
                  <a:pt x="15600" y="13745"/>
                </a:cubicBezTo>
                <a:moveTo>
                  <a:pt x="14400" y="20618"/>
                </a:moveTo>
                <a:lnTo>
                  <a:pt x="7200" y="20618"/>
                </a:lnTo>
                <a:cubicBezTo>
                  <a:pt x="3892" y="20618"/>
                  <a:pt x="1200" y="18416"/>
                  <a:pt x="1200" y="15709"/>
                </a:cubicBezTo>
                <a:cubicBezTo>
                  <a:pt x="1200" y="13123"/>
                  <a:pt x="2182" y="11620"/>
                  <a:pt x="3320" y="9880"/>
                </a:cubicBezTo>
                <a:cubicBezTo>
                  <a:pt x="3477" y="9639"/>
                  <a:pt x="3636" y="9392"/>
                  <a:pt x="3797" y="9140"/>
                </a:cubicBezTo>
                <a:cubicBezTo>
                  <a:pt x="3905" y="9093"/>
                  <a:pt x="6420" y="8038"/>
                  <a:pt x="9814" y="9625"/>
                </a:cubicBezTo>
                <a:cubicBezTo>
                  <a:pt x="10959" y="10160"/>
                  <a:pt x="12064" y="10360"/>
                  <a:pt x="13079" y="10360"/>
                </a:cubicBezTo>
                <a:cubicBezTo>
                  <a:pt x="15152" y="10360"/>
                  <a:pt x="16846" y="9523"/>
                  <a:pt x="17711" y="8991"/>
                </a:cubicBezTo>
                <a:cubicBezTo>
                  <a:pt x="17902" y="9295"/>
                  <a:pt x="18093" y="9592"/>
                  <a:pt x="18280" y="9880"/>
                </a:cubicBezTo>
                <a:cubicBezTo>
                  <a:pt x="19418" y="11620"/>
                  <a:pt x="20400" y="13123"/>
                  <a:pt x="20400" y="15709"/>
                </a:cubicBezTo>
                <a:cubicBezTo>
                  <a:pt x="20400" y="18416"/>
                  <a:pt x="17708" y="20618"/>
                  <a:pt x="14400" y="20618"/>
                </a:cubicBezTo>
                <a:moveTo>
                  <a:pt x="5967" y="2945"/>
                </a:moveTo>
                <a:lnTo>
                  <a:pt x="15633" y="2945"/>
                </a:lnTo>
                <a:cubicBezTo>
                  <a:pt x="15782" y="5133"/>
                  <a:pt x="16425" y="6735"/>
                  <a:pt x="17180" y="8090"/>
                </a:cubicBezTo>
                <a:cubicBezTo>
                  <a:pt x="16281" y="8690"/>
                  <a:pt x="13509" y="10220"/>
                  <a:pt x="10410" y="8772"/>
                </a:cubicBezTo>
                <a:cubicBezTo>
                  <a:pt x="7921" y="7609"/>
                  <a:pt x="5800" y="7679"/>
                  <a:pt x="4520" y="7912"/>
                </a:cubicBezTo>
                <a:cubicBezTo>
                  <a:pt x="5231" y="6594"/>
                  <a:pt x="5824" y="5037"/>
                  <a:pt x="5967" y="2945"/>
                </a:cubicBezTo>
                <a:moveTo>
                  <a:pt x="3600" y="982"/>
                </a:moveTo>
                <a:lnTo>
                  <a:pt x="18000" y="982"/>
                </a:lnTo>
                <a:lnTo>
                  <a:pt x="18000" y="1964"/>
                </a:lnTo>
                <a:lnTo>
                  <a:pt x="3600" y="1964"/>
                </a:lnTo>
                <a:cubicBezTo>
                  <a:pt x="3600" y="1964"/>
                  <a:pt x="3600" y="982"/>
                  <a:pt x="3600" y="982"/>
                </a:cubicBezTo>
                <a:close/>
                <a:moveTo>
                  <a:pt x="16843" y="2945"/>
                </a:moveTo>
                <a:lnTo>
                  <a:pt x="18000" y="2945"/>
                </a:lnTo>
                <a:cubicBezTo>
                  <a:pt x="18662" y="2945"/>
                  <a:pt x="19200" y="2505"/>
                  <a:pt x="19200" y="1964"/>
                </a:cubicBezTo>
                <a:lnTo>
                  <a:pt x="19200" y="982"/>
                </a:lnTo>
                <a:cubicBezTo>
                  <a:pt x="19200" y="440"/>
                  <a:pt x="18662" y="0"/>
                  <a:pt x="18000" y="0"/>
                </a:cubicBezTo>
                <a:lnTo>
                  <a:pt x="3600" y="0"/>
                </a:lnTo>
                <a:cubicBezTo>
                  <a:pt x="2938" y="0"/>
                  <a:pt x="2400" y="440"/>
                  <a:pt x="2400" y="982"/>
                </a:cubicBezTo>
                <a:lnTo>
                  <a:pt x="2400" y="1964"/>
                </a:lnTo>
                <a:cubicBezTo>
                  <a:pt x="2400" y="2505"/>
                  <a:pt x="2938" y="2945"/>
                  <a:pt x="3600" y="2945"/>
                </a:cubicBezTo>
                <a:lnTo>
                  <a:pt x="4757" y="2945"/>
                </a:lnTo>
                <a:cubicBezTo>
                  <a:pt x="4322" y="8937"/>
                  <a:pt x="0" y="10114"/>
                  <a:pt x="0" y="15709"/>
                </a:cubicBezTo>
                <a:cubicBezTo>
                  <a:pt x="0" y="18962"/>
                  <a:pt x="3224" y="21600"/>
                  <a:pt x="7200" y="21600"/>
                </a:cubicBezTo>
                <a:lnTo>
                  <a:pt x="14400" y="21600"/>
                </a:lnTo>
                <a:cubicBezTo>
                  <a:pt x="18376" y="21600"/>
                  <a:pt x="21600" y="18962"/>
                  <a:pt x="21600" y="15709"/>
                </a:cubicBezTo>
                <a:cubicBezTo>
                  <a:pt x="21600" y="10114"/>
                  <a:pt x="17278" y="8937"/>
                  <a:pt x="16843" y="2945"/>
                </a:cubicBezTo>
                <a:moveTo>
                  <a:pt x="17400" y="11782"/>
                </a:moveTo>
                <a:cubicBezTo>
                  <a:pt x="17068" y="11782"/>
                  <a:pt x="16800" y="12001"/>
                  <a:pt x="16800" y="12273"/>
                </a:cubicBezTo>
                <a:cubicBezTo>
                  <a:pt x="16800" y="12544"/>
                  <a:pt x="17068" y="12764"/>
                  <a:pt x="17400" y="12764"/>
                </a:cubicBezTo>
                <a:cubicBezTo>
                  <a:pt x="17732" y="12764"/>
                  <a:pt x="18000" y="12544"/>
                  <a:pt x="18000" y="12273"/>
                </a:cubicBezTo>
                <a:cubicBezTo>
                  <a:pt x="18000" y="12001"/>
                  <a:pt x="17732" y="11782"/>
                  <a:pt x="17400" y="11782"/>
                </a:cubicBezTo>
                <a:moveTo>
                  <a:pt x="6000" y="10800"/>
                </a:moveTo>
                <a:cubicBezTo>
                  <a:pt x="5338" y="10800"/>
                  <a:pt x="4800" y="11240"/>
                  <a:pt x="4800" y="11782"/>
                </a:cubicBezTo>
                <a:cubicBezTo>
                  <a:pt x="4800" y="12324"/>
                  <a:pt x="5338" y="12764"/>
                  <a:pt x="6000" y="12764"/>
                </a:cubicBezTo>
                <a:cubicBezTo>
                  <a:pt x="6662" y="12764"/>
                  <a:pt x="7200" y="12324"/>
                  <a:pt x="7200" y="11782"/>
                </a:cubicBezTo>
                <a:cubicBezTo>
                  <a:pt x="7200" y="11240"/>
                  <a:pt x="6662" y="10800"/>
                  <a:pt x="6000" y="10800"/>
                </a:cubicBezTo>
                <a:moveTo>
                  <a:pt x="5400" y="16691"/>
                </a:moveTo>
                <a:cubicBezTo>
                  <a:pt x="5068" y="16691"/>
                  <a:pt x="4800" y="16910"/>
                  <a:pt x="4800" y="17182"/>
                </a:cubicBezTo>
                <a:cubicBezTo>
                  <a:pt x="4800" y="17453"/>
                  <a:pt x="5068" y="17673"/>
                  <a:pt x="5400" y="17673"/>
                </a:cubicBezTo>
                <a:cubicBezTo>
                  <a:pt x="5732" y="17673"/>
                  <a:pt x="6000" y="17453"/>
                  <a:pt x="6000" y="17182"/>
                </a:cubicBezTo>
                <a:cubicBezTo>
                  <a:pt x="6000" y="16910"/>
                  <a:pt x="5732" y="16691"/>
                  <a:pt x="54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Shape 2754">
            <a:extLst>
              <a:ext uri="{FF2B5EF4-FFF2-40B4-BE49-F238E27FC236}">
                <a16:creationId xmlns:a16="http://schemas.microsoft.com/office/drawing/2014/main" id="{EF8E3152-23BA-954F-BBBA-132D939888F9}"/>
              </a:ext>
            </a:extLst>
          </p:cNvPr>
          <p:cNvSpPr/>
          <p:nvPr/>
        </p:nvSpPr>
        <p:spPr bwMode="auto">
          <a:xfrm>
            <a:off x="9726422" y="2620478"/>
            <a:ext cx="2413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709"/>
                </a:moveTo>
                <a:cubicBezTo>
                  <a:pt x="10203" y="15709"/>
                  <a:pt x="9720" y="16149"/>
                  <a:pt x="9720" y="16691"/>
                </a:cubicBezTo>
                <a:cubicBezTo>
                  <a:pt x="9720" y="17233"/>
                  <a:pt x="10203" y="17673"/>
                  <a:pt x="10800" y="17673"/>
                </a:cubicBezTo>
                <a:cubicBezTo>
                  <a:pt x="11396" y="17673"/>
                  <a:pt x="11880" y="17233"/>
                  <a:pt x="11880" y="16691"/>
                </a:cubicBezTo>
                <a:cubicBezTo>
                  <a:pt x="11880" y="16149"/>
                  <a:pt x="11396" y="15709"/>
                  <a:pt x="10800" y="15709"/>
                </a:cubicBezTo>
                <a:moveTo>
                  <a:pt x="12960" y="10800"/>
                </a:moveTo>
                <a:cubicBezTo>
                  <a:pt x="12363" y="10800"/>
                  <a:pt x="11880" y="11240"/>
                  <a:pt x="11880" y="11782"/>
                </a:cubicBezTo>
                <a:cubicBezTo>
                  <a:pt x="11880" y="12324"/>
                  <a:pt x="12363" y="12764"/>
                  <a:pt x="12960" y="12764"/>
                </a:cubicBezTo>
                <a:cubicBezTo>
                  <a:pt x="13556" y="12764"/>
                  <a:pt x="14040" y="12324"/>
                  <a:pt x="14040" y="11782"/>
                </a:cubicBezTo>
                <a:cubicBezTo>
                  <a:pt x="14040" y="11240"/>
                  <a:pt x="13556" y="10800"/>
                  <a:pt x="12960" y="10800"/>
                </a:cubicBezTo>
                <a:moveTo>
                  <a:pt x="15660" y="14727"/>
                </a:moveTo>
                <a:cubicBezTo>
                  <a:pt x="15362" y="14727"/>
                  <a:pt x="15120" y="14947"/>
                  <a:pt x="15120" y="15218"/>
                </a:cubicBezTo>
                <a:cubicBezTo>
                  <a:pt x="15120" y="15490"/>
                  <a:pt x="15362" y="15709"/>
                  <a:pt x="15660" y="15709"/>
                </a:cubicBezTo>
                <a:cubicBezTo>
                  <a:pt x="15958" y="15709"/>
                  <a:pt x="16200" y="15490"/>
                  <a:pt x="16200" y="15218"/>
                </a:cubicBezTo>
                <a:cubicBezTo>
                  <a:pt x="16200" y="14947"/>
                  <a:pt x="15958" y="14727"/>
                  <a:pt x="15660" y="14727"/>
                </a:cubicBezTo>
                <a:moveTo>
                  <a:pt x="16740" y="17673"/>
                </a:moveTo>
                <a:cubicBezTo>
                  <a:pt x="16442" y="17673"/>
                  <a:pt x="16200" y="17892"/>
                  <a:pt x="16200" y="18164"/>
                </a:cubicBezTo>
                <a:cubicBezTo>
                  <a:pt x="16200" y="18435"/>
                  <a:pt x="16442" y="18655"/>
                  <a:pt x="16740" y="18655"/>
                </a:cubicBezTo>
                <a:cubicBezTo>
                  <a:pt x="17038" y="18655"/>
                  <a:pt x="17280" y="18435"/>
                  <a:pt x="17280" y="18164"/>
                </a:cubicBezTo>
                <a:cubicBezTo>
                  <a:pt x="17280" y="17892"/>
                  <a:pt x="17038" y="17673"/>
                  <a:pt x="16740" y="17673"/>
                </a:cubicBezTo>
                <a:moveTo>
                  <a:pt x="7020" y="13745"/>
                </a:moveTo>
                <a:cubicBezTo>
                  <a:pt x="6722" y="13745"/>
                  <a:pt x="6480" y="13525"/>
                  <a:pt x="6480" y="13255"/>
                </a:cubicBezTo>
                <a:cubicBezTo>
                  <a:pt x="6480" y="12983"/>
                  <a:pt x="6722" y="12764"/>
                  <a:pt x="7020" y="12764"/>
                </a:cubicBezTo>
                <a:cubicBezTo>
                  <a:pt x="7318" y="12764"/>
                  <a:pt x="7560" y="12983"/>
                  <a:pt x="7560" y="13255"/>
                </a:cubicBezTo>
                <a:cubicBezTo>
                  <a:pt x="7560" y="13525"/>
                  <a:pt x="7318" y="13745"/>
                  <a:pt x="7020" y="13745"/>
                </a:cubicBezTo>
                <a:moveTo>
                  <a:pt x="7020" y="11782"/>
                </a:moveTo>
                <a:cubicBezTo>
                  <a:pt x="6126" y="11782"/>
                  <a:pt x="5400" y="12441"/>
                  <a:pt x="5400" y="13255"/>
                </a:cubicBezTo>
                <a:cubicBezTo>
                  <a:pt x="5400" y="14068"/>
                  <a:pt x="6126" y="14727"/>
                  <a:pt x="7020" y="14727"/>
                </a:cubicBezTo>
                <a:cubicBezTo>
                  <a:pt x="7914" y="14727"/>
                  <a:pt x="8640" y="14068"/>
                  <a:pt x="8640" y="13255"/>
                </a:cubicBezTo>
                <a:cubicBezTo>
                  <a:pt x="8640" y="12441"/>
                  <a:pt x="7914" y="11782"/>
                  <a:pt x="7020" y="11782"/>
                </a:cubicBezTo>
                <a:moveTo>
                  <a:pt x="16200" y="20618"/>
                </a:moveTo>
                <a:lnTo>
                  <a:pt x="5400" y="20618"/>
                </a:lnTo>
                <a:cubicBezTo>
                  <a:pt x="5224" y="20618"/>
                  <a:pt x="1080" y="20574"/>
                  <a:pt x="1080" y="16691"/>
                </a:cubicBezTo>
                <a:cubicBezTo>
                  <a:pt x="1080" y="12965"/>
                  <a:pt x="3149" y="11214"/>
                  <a:pt x="4975" y="9670"/>
                </a:cubicBezTo>
                <a:cubicBezTo>
                  <a:pt x="6031" y="8777"/>
                  <a:pt x="7028" y="7920"/>
                  <a:pt x="7400" y="6808"/>
                </a:cubicBezTo>
                <a:cubicBezTo>
                  <a:pt x="7683" y="6848"/>
                  <a:pt x="7974" y="6878"/>
                  <a:pt x="8279" y="6878"/>
                </a:cubicBezTo>
                <a:cubicBezTo>
                  <a:pt x="9182" y="6878"/>
                  <a:pt x="10166" y="6687"/>
                  <a:pt x="11184" y="6177"/>
                </a:cubicBezTo>
                <a:cubicBezTo>
                  <a:pt x="12256" y="5642"/>
                  <a:pt x="13226" y="5425"/>
                  <a:pt x="14040" y="5367"/>
                </a:cubicBezTo>
                <a:lnTo>
                  <a:pt x="14040" y="5891"/>
                </a:lnTo>
                <a:cubicBezTo>
                  <a:pt x="14040" y="7483"/>
                  <a:pt x="15296" y="8546"/>
                  <a:pt x="16625" y="9670"/>
                </a:cubicBezTo>
                <a:cubicBezTo>
                  <a:pt x="18451" y="11214"/>
                  <a:pt x="20520" y="12965"/>
                  <a:pt x="20520" y="16691"/>
                </a:cubicBezTo>
                <a:cubicBezTo>
                  <a:pt x="20520" y="20474"/>
                  <a:pt x="16637" y="20614"/>
                  <a:pt x="16200" y="20618"/>
                </a:cubicBezTo>
                <a:moveTo>
                  <a:pt x="14040" y="2945"/>
                </a:moveTo>
                <a:lnTo>
                  <a:pt x="14040" y="4432"/>
                </a:lnTo>
                <a:cubicBezTo>
                  <a:pt x="13069" y="4489"/>
                  <a:pt x="11917" y="4734"/>
                  <a:pt x="10654" y="5365"/>
                </a:cubicBezTo>
                <a:cubicBezTo>
                  <a:pt x="9547" y="5920"/>
                  <a:pt x="8485" y="6015"/>
                  <a:pt x="7560" y="5894"/>
                </a:cubicBezTo>
                <a:lnTo>
                  <a:pt x="7560" y="5891"/>
                </a:lnTo>
                <a:lnTo>
                  <a:pt x="7560" y="2945"/>
                </a:lnTo>
                <a:cubicBezTo>
                  <a:pt x="7560" y="2945"/>
                  <a:pt x="14040" y="2945"/>
                  <a:pt x="14040" y="2945"/>
                </a:cubicBezTo>
                <a:close/>
                <a:moveTo>
                  <a:pt x="5400" y="982"/>
                </a:moveTo>
                <a:lnTo>
                  <a:pt x="16200" y="982"/>
                </a:lnTo>
                <a:lnTo>
                  <a:pt x="16200" y="1964"/>
                </a:lnTo>
                <a:lnTo>
                  <a:pt x="5400" y="1964"/>
                </a:lnTo>
                <a:cubicBezTo>
                  <a:pt x="5400" y="1964"/>
                  <a:pt x="5400" y="982"/>
                  <a:pt x="5400" y="982"/>
                </a:cubicBezTo>
                <a:close/>
                <a:moveTo>
                  <a:pt x="15120" y="5891"/>
                </a:moveTo>
                <a:lnTo>
                  <a:pt x="15120" y="2945"/>
                </a:lnTo>
                <a:lnTo>
                  <a:pt x="16200" y="2945"/>
                </a:lnTo>
                <a:cubicBezTo>
                  <a:pt x="16796" y="2945"/>
                  <a:pt x="17280" y="2505"/>
                  <a:pt x="17280" y="1964"/>
                </a:cubicBezTo>
                <a:lnTo>
                  <a:pt x="17280" y="982"/>
                </a:lnTo>
                <a:cubicBezTo>
                  <a:pt x="17280" y="440"/>
                  <a:pt x="16796" y="0"/>
                  <a:pt x="16200" y="0"/>
                </a:cubicBezTo>
                <a:lnTo>
                  <a:pt x="5400" y="0"/>
                </a:lnTo>
                <a:cubicBezTo>
                  <a:pt x="4803" y="0"/>
                  <a:pt x="4320" y="440"/>
                  <a:pt x="4320" y="982"/>
                </a:cubicBezTo>
                <a:lnTo>
                  <a:pt x="4320" y="1964"/>
                </a:lnTo>
                <a:cubicBezTo>
                  <a:pt x="4320" y="2505"/>
                  <a:pt x="4803" y="2945"/>
                  <a:pt x="5400" y="2945"/>
                </a:cubicBezTo>
                <a:lnTo>
                  <a:pt x="6480" y="2945"/>
                </a:lnTo>
                <a:lnTo>
                  <a:pt x="6480" y="5891"/>
                </a:lnTo>
                <a:cubicBezTo>
                  <a:pt x="6480" y="8836"/>
                  <a:pt x="0" y="9818"/>
                  <a:pt x="0" y="16691"/>
                </a:cubicBezTo>
                <a:cubicBezTo>
                  <a:pt x="0" y="21600"/>
                  <a:pt x="5400" y="21600"/>
                  <a:pt x="5400" y="21600"/>
                </a:cubicBezTo>
                <a:lnTo>
                  <a:pt x="16200" y="21600"/>
                </a:lnTo>
                <a:cubicBezTo>
                  <a:pt x="16200" y="21600"/>
                  <a:pt x="21600" y="21600"/>
                  <a:pt x="21600" y="16691"/>
                </a:cubicBezTo>
                <a:cubicBezTo>
                  <a:pt x="21600" y="9818"/>
                  <a:pt x="15120" y="8836"/>
                  <a:pt x="15120" y="5891"/>
                </a:cubicBezTo>
                <a:moveTo>
                  <a:pt x="5940" y="16691"/>
                </a:moveTo>
                <a:cubicBezTo>
                  <a:pt x="5642" y="16691"/>
                  <a:pt x="5400" y="16910"/>
                  <a:pt x="5400" y="17182"/>
                </a:cubicBezTo>
                <a:cubicBezTo>
                  <a:pt x="5400" y="17453"/>
                  <a:pt x="5642" y="17673"/>
                  <a:pt x="5940" y="17673"/>
                </a:cubicBezTo>
                <a:cubicBezTo>
                  <a:pt x="6238" y="17673"/>
                  <a:pt x="6480" y="17453"/>
                  <a:pt x="6480" y="17182"/>
                </a:cubicBezTo>
                <a:cubicBezTo>
                  <a:pt x="6480" y="16910"/>
                  <a:pt x="6238" y="16691"/>
                  <a:pt x="594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Shape 2756">
            <a:extLst>
              <a:ext uri="{FF2B5EF4-FFF2-40B4-BE49-F238E27FC236}">
                <a16:creationId xmlns:a16="http://schemas.microsoft.com/office/drawing/2014/main" id="{D3BE33B8-2DBC-254B-89FA-690B234AD82D}"/>
              </a:ext>
            </a:extLst>
          </p:cNvPr>
          <p:cNvSpPr/>
          <p:nvPr/>
        </p:nvSpPr>
        <p:spPr bwMode="auto">
          <a:xfrm>
            <a:off x="10256838" y="2763353"/>
            <a:ext cx="265112" cy="120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0" y="19440"/>
                </a:moveTo>
                <a:cubicBezTo>
                  <a:pt x="17951" y="19440"/>
                  <a:pt x="17182" y="17747"/>
                  <a:pt x="17182" y="15660"/>
                </a:cubicBezTo>
                <a:cubicBezTo>
                  <a:pt x="17182" y="14601"/>
                  <a:pt x="17381" y="13647"/>
                  <a:pt x="17700" y="12960"/>
                </a:cubicBezTo>
                <a:lnTo>
                  <a:pt x="3900" y="12960"/>
                </a:lnTo>
                <a:cubicBezTo>
                  <a:pt x="4219" y="13647"/>
                  <a:pt x="4418" y="14601"/>
                  <a:pt x="4418" y="15660"/>
                </a:cubicBezTo>
                <a:cubicBezTo>
                  <a:pt x="4418" y="17747"/>
                  <a:pt x="3649" y="19440"/>
                  <a:pt x="2700" y="19440"/>
                </a:cubicBezTo>
                <a:cubicBezTo>
                  <a:pt x="1751" y="19440"/>
                  <a:pt x="982" y="17747"/>
                  <a:pt x="982" y="15660"/>
                </a:cubicBezTo>
                <a:cubicBezTo>
                  <a:pt x="982" y="13757"/>
                  <a:pt x="1623" y="12199"/>
                  <a:pt x="2455" y="11935"/>
                </a:cubicBezTo>
                <a:lnTo>
                  <a:pt x="2455" y="11880"/>
                </a:lnTo>
                <a:cubicBezTo>
                  <a:pt x="2726" y="11880"/>
                  <a:pt x="2945" y="11397"/>
                  <a:pt x="2945" y="10800"/>
                </a:cubicBezTo>
                <a:cubicBezTo>
                  <a:pt x="2945" y="10203"/>
                  <a:pt x="2726" y="9720"/>
                  <a:pt x="2455" y="9720"/>
                </a:cubicBezTo>
                <a:lnTo>
                  <a:pt x="2455" y="9665"/>
                </a:lnTo>
                <a:cubicBezTo>
                  <a:pt x="1623" y="9401"/>
                  <a:pt x="982" y="7843"/>
                  <a:pt x="982" y="5940"/>
                </a:cubicBezTo>
                <a:cubicBezTo>
                  <a:pt x="982" y="3852"/>
                  <a:pt x="1751" y="2160"/>
                  <a:pt x="2700" y="2160"/>
                </a:cubicBezTo>
                <a:cubicBezTo>
                  <a:pt x="3649" y="2160"/>
                  <a:pt x="4418" y="3852"/>
                  <a:pt x="4418" y="5940"/>
                </a:cubicBezTo>
                <a:cubicBezTo>
                  <a:pt x="4418" y="6999"/>
                  <a:pt x="4219" y="7954"/>
                  <a:pt x="3900" y="8640"/>
                </a:cubicBezTo>
                <a:lnTo>
                  <a:pt x="17700" y="8640"/>
                </a:lnTo>
                <a:cubicBezTo>
                  <a:pt x="17381" y="7954"/>
                  <a:pt x="17182" y="6999"/>
                  <a:pt x="17182" y="5940"/>
                </a:cubicBezTo>
                <a:cubicBezTo>
                  <a:pt x="17182" y="3852"/>
                  <a:pt x="17951" y="2160"/>
                  <a:pt x="18900" y="2160"/>
                </a:cubicBezTo>
                <a:cubicBezTo>
                  <a:pt x="19849" y="2160"/>
                  <a:pt x="20618" y="3852"/>
                  <a:pt x="20618" y="5940"/>
                </a:cubicBezTo>
                <a:cubicBezTo>
                  <a:pt x="20618" y="7843"/>
                  <a:pt x="19977" y="9401"/>
                  <a:pt x="19145" y="9665"/>
                </a:cubicBezTo>
                <a:lnTo>
                  <a:pt x="19145" y="9720"/>
                </a:lnTo>
                <a:cubicBezTo>
                  <a:pt x="18874" y="9720"/>
                  <a:pt x="18655" y="10203"/>
                  <a:pt x="18655" y="10800"/>
                </a:cubicBezTo>
                <a:cubicBezTo>
                  <a:pt x="18655" y="11397"/>
                  <a:pt x="18874" y="11880"/>
                  <a:pt x="19145" y="11880"/>
                </a:cubicBezTo>
                <a:lnTo>
                  <a:pt x="19145" y="11935"/>
                </a:lnTo>
                <a:cubicBezTo>
                  <a:pt x="19977" y="12199"/>
                  <a:pt x="20618" y="13757"/>
                  <a:pt x="20618" y="15660"/>
                </a:cubicBezTo>
                <a:cubicBezTo>
                  <a:pt x="20618" y="17747"/>
                  <a:pt x="19849" y="19440"/>
                  <a:pt x="18900" y="19440"/>
                </a:cubicBezTo>
                <a:moveTo>
                  <a:pt x="20449" y="10800"/>
                </a:moveTo>
                <a:cubicBezTo>
                  <a:pt x="21145" y="9725"/>
                  <a:pt x="21600" y="7950"/>
                  <a:pt x="21600" y="5940"/>
                </a:cubicBezTo>
                <a:cubicBezTo>
                  <a:pt x="21600" y="2660"/>
                  <a:pt x="20391" y="0"/>
                  <a:pt x="18900" y="0"/>
                </a:cubicBezTo>
                <a:cubicBezTo>
                  <a:pt x="17409" y="0"/>
                  <a:pt x="16200" y="2660"/>
                  <a:pt x="16200" y="5940"/>
                </a:cubicBezTo>
                <a:cubicBezTo>
                  <a:pt x="16200" y="6124"/>
                  <a:pt x="16208" y="6301"/>
                  <a:pt x="16215" y="6480"/>
                </a:cubicBezTo>
                <a:lnTo>
                  <a:pt x="5385" y="6480"/>
                </a:lnTo>
                <a:cubicBezTo>
                  <a:pt x="5392" y="6301"/>
                  <a:pt x="5400" y="6124"/>
                  <a:pt x="5400" y="5940"/>
                </a:cubicBezTo>
                <a:cubicBezTo>
                  <a:pt x="5400" y="2660"/>
                  <a:pt x="4191" y="0"/>
                  <a:pt x="2700" y="0"/>
                </a:cubicBezTo>
                <a:cubicBezTo>
                  <a:pt x="1209" y="0"/>
                  <a:pt x="0" y="2660"/>
                  <a:pt x="0" y="5940"/>
                </a:cubicBezTo>
                <a:cubicBezTo>
                  <a:pt x="0" y="7950"/>
                  <a:pt x="455" y="9725"/>
                  <a:pt x="1151" y="10800"/>
                </a:cubicBezTo>
                <a:cubicBezTo>
                  <a:pt x="455" y="11875"/>
                  <a:pt x="0" y="13649"/>
                  <a:pt x="0" y="15660"/>
                </a:cubicBezTo>
                <a:cubicBezTo>
                  <a:pt x="0" y="18940"/>
                  <a:pt x="1209" y="21600"/>
                  <a:pt x="2700" y="21600"/>
                </a:cubicBezTo>
                <a:cubicBezTo>
                  <a:pt x="4191" y="21600"/>
                  <a:pt x="5400" y="18940"/>
                  <a:pt x="5400" y="15660"/>
                </a:cubicBezTo>
                <a:cubicBezTo>
                  <a:pt x="5400" y="15476"/>
                  <a:pt x="5392" y="15298"/>
                  <a:pt x="5385" y="15120"/>
                </a:cubicBezTo>
                <a:lnTo>
                  <a:pt x="16215" y="15120"/>
                </a:lnTo>
                <a:cubicBezTo>
                  <a:pt x="16208" y="15298"/>
                  <a:pt x="16200" y="15476"/>
                  <a:pt x="16200" y="15660"/>
                </a:cubicBezTo>
                <a:cubicBezTo>
                  <a:pt x="16200" y="18940"/>
                  <a:pt x="17409" y="21600"/>
                  <a:pt x="18900" y="21600"/>
                </a:cubicBezTo>
                <a:cubicBezTo>
                  <a:pt x="20391" y="21600"/>
                  <a:pt x="21600" y="18940"/>
                  <a:pt x="21600" y="15660"/>
                </a:cubicBezTo>
                <a:cubicBezTo>
                  <a:pt x="21600" y="13649"/>
                  <a:pt x="21145" y="11875"/>
                  <a:pt x="20449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Shape 2757">
            <a:extLst>
              <a:ext uri="{FF2B5EF4-FFF2-40B4-BE49-F238E27FC236}">
                <a16:creationId xmlns:a16="http://schemas.microsoft.com/office/drawing/2014/main" id="{7C1D1B08-71B3-6947-968D-92AD3A074C65}"/>
              </a:ext>
            </a:extLst>
          </p:cNvPr>
          <p:cNvSpPr/>
          <p:nvPr/>
        </p:nvSpPr>
        <p:spPr bwMode="auto">
          <a:xfrm>
            <a:off x="10761663" y="2620478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4" h="21085" extrusionOk="0">
                <a:moveTo>
                  <a:pt x="6690" y="19632"/>
                </a:moveTo>
                <a:cubicBezTo>
                  <a:pt x="6035" y="20288"/>
                  <a:pt x="4973" y="20288"/>
                  <a:pt x="4318" y="19632"/>
                </a:cubicBezTo>
                <a:cubicBezTo>
                  <a:pt x="3731" y="19043"/>
                  <a:pt x="3675" y="18127"/>
                  <a:pt x="4141" y="17471"/>
                </a:cubicBezTo>
                <a:lnTo>
                  <a:pt x="4127" y="17458"/>
                </a:lnTo>
                <a:cubicBezTo>
                  <a:pt x="4237" y="17311"/>
                  <a:pt x="4231" y="17106"/>
                  <a:pt x="4096" y="16973"/>
                </a:cubicBezTo>
                <a:cubicBezTo>
                  <a:pt x="3963" y="16842"/>
                  <a:pt x="3758" y="16835"/>
                  <a:pt x="3610" y="16939"/>
                </a:cubicBezTo>
                <a:lnTo>
                  <a:pt x="3601" y="16931"/>
                </a:lnTo>
                <a:cubicBezTo>
                  <a:pt x="2946" y="17395"/>
                  <a:pt x="2036" y="17338"/>
                  <a:pt x="1449" y="16752"/>
                </a:cubicBezTo>
                <a:cubicBezTo>
                  <a:pt x="794" y="16097"/>
                  <a:pt x="794" y="15035"/>
                  <a:pt x="1449" y="14381"/>
                </a:cubicBezTo>
                <a:cubicBezTo>
                  <a:pt x="2104" y="13726"/>
                  <a:pt x="3166" y="13726"/>
                  <a:pt x="3821" y="14381"/>
                </a:cubicBezTo>
                <a:cubicBezTo>
                  <a:pt x="4110" y="14670"/>
                  <a:pt x="4264" y="15040"/>
                  <a:pt x="4297" y="15418"/>
                </a:cubicBezTo>
                <a:lnTo>
                  <a:pt x="9862" y="9852"/>
                </a:lnTo>
                <a:lnTo>
                  <a:pt x="15417" y="4298"/>
                </a:lnTo>
                <a:cubicBezTo>
                  <a:pt x="15038" y="4264"/>
                  <a:pt x="14669" y="4111"/>
                  <a:pt x="14380" y="3821"/>
                </a:cubicBezTo>
                <a:cubicBezTo>
                  <a:pt x="13725" y="3166"/>
                  <a:pt x="13725" y="2105"/>
                  <a:pt x="14380" y="1450"/>
                </a:cubicBezTo>
                <a:cubicBezTo>
                  <a:pt x="15034" y="795"/>
                  <a:pt x="16096" y="795"/>
                  <a:pt x="16751" y="1450"/>
                </a:cubicBezTo>
                <a:cubicBezTo>
                  <a:pt x="17332" y="2031"/>
                  <a:pt x="17394" y="2932"/>
                  <a:pt x="16943" y="3585"/>
                </a:cubicBezTo>
                <a:lnTo>
                  <a:pt x="16949" y="3592"/>
                </a:lnTo>
                <a:cubicBezTo>
                  <a:pt x="16829" y="3738"/>
                  <a:pt x="16832" y="3953"/>
                  <a:pt x="16971" y="4089"/>
                </a:cubicBezTo>
                <a:cubicBezTo>
                  <a:pt x="17109" y="4225"/>
                  <a:pt x="17323" y="4230"/>
                  <a:pt x="17473" y="4114"/>
                </a:cubicBezTo>
                <a:lnTo>
                  <a:pt x="17487" y="4129"/>
                </a:lnTo>
                <a:cubicBezTo>
                  <a:pt x="18142" y="3675"/>
                  <a:pt x="19047" y="3737"/>
                  <a:pt x="19631" y="4319"/>
                </a:cubicBezTo>
                <a:cubicBezTo>
                  <a:pt x="20287" y="4974"/>
                  <a:pt x="20287" y="6036"/>
                  <a:pt x="19631" y="6691"/>
                </a:cubicBezTo>
                <a:cubicBezTo>
                  <a:pt x="18974" y="7346"/>
                  <a:pt x="17909" y="7346"/>
                  <a:pt x="17253" y="6691"/>
                </a:cubicBezTo>
                <a:cubicBezTo>
                  <a:pt x="16962" y="6400"/>
                  <a:pt x="16807" y="6029"/>
                  <a:pt x="16775" y="5650"/>
                </a:cubicBezTo>
                <a:lnTo>
                  <a:pt x="5650" y="16775"/>
                </a:lnTo>
                <a:cubicBezTo>
                  <a:pt x="6029" y="16808"/>
                  <a:pt x="6400" y="16963"/>
                  <a:pt x="6690" y="17254"/>
                </a:cubicBezTo>
                <a:cubicBezTo>
                  <a:pt x="7344" y="17910"/>
                  <a:pt x="7344" y="18975"/>
                  <a:pt x="6690" y="19632"/>
                </a:cubicBezTo>
                <a:moveTo>
                  <a:pt x="7277" y="16503"/>
                </a:moveTo>
                <a:lnTo>
                  <a:pt x="16501" y="7278"/>
                </a:lnTo>
                <a:cubicBezTo>
                  <a:pt x="16528" y="7307"/>
                  <a:pt x="16545" y="7340"/>
                  <a:pt x="16573" y="7368"/>
                </a:cubicBezTo>
                <a:cubicBezTo>
                  <a:pt x="17605" y="8397"/>
                  <a:pt x="19278" y="8397"/>
                  <a:pt x="20310" y="7368"/>
                </a:cubicBezTo>
                <a:cubicBezTo>
                  <a:pt x="21342" y="6339"/>
                  <a:pt x="21342" y="4671"/>
                  <a:pt x="20310" y="3641"/>
                </a:cubicBezTo>
                <a:cubicBezTo>
                  <a:pt x="19726" y="3059"/>
                  <a:pt x="18937" y="2818"/>
                  <a:pt x="18175" y="2895"/>
                </a:cubicBezTo>
                <a:cubicBezTo>
                  <a:pt x="18250" y="2137"/>
                  <a:pt x="18009" y="1353"/>
                  <a:pt x="17428" y="772"/>
                </a:cubicBezTo>
                <a:cubicBezTo>
                  <a:pt x="16399" y="-257"/>
                  <a:pt x="14731" y="-257"/>
                  <a:pt x="13702" y="772"/>
                </a:cubicBezTo>
                <a:cubicBezTo>
                  <a:pt x="12673" y="1802"/>
                  <a:pt x="12673" y="3470"/>
                  <a:pt x="13702" y="4498"/>
                </a:cubicBezTo>
                <a:cubicBezTo>
                  <a:pt x="13729" y="4526"/>
                  <a:pt x="13763" y="4543"/>
                  <a:pt x="13791" y="4569"/>
                </a:cubicBezTo>
                <a:lnTo>
                  <a:pt x="4568" y="13791"/>
                </a:lnTo>
                <a:cubicBezTo>
                  <a:pt x="4542" y="13763"/>
                  <a:pt x="4526" y="13730"/>
                  <a:pt x="4498" y="13703"/>
                </a:cubicBezTo>
                <a:cubicBezTo>
                  <a:pt x="3469" y="12674"/>
                  <a:pt x="1801" y="12674"/>
                  <a:pt x="772" y="13703"/>
                </a:cubicBezTo>
                <a:cubicBezTo>
                  <a:pt x="-258" y="14732"/>
                  <a:pt x="-258" y="16400"/>
                  <a:pt x="772" y="17429"/>
                </a:cubicBezTo>
                <a:cubicBezTo>
                  <a:pt x="1353" y="18010"/>
                  <a:pt x="2136" y="18251"/>
                  <a:pt x="2895" y="18176"/>
                </a:cubicBezTo>
                <a:cubicBezTo>
                  <a:pt x="2818" y="18938"/>
                  <a:pt x="3058" y="19727"/>
                  <a:pt x="3641" y="20311"/>
                </a:cubicBezTo>
                <a:cubicBezTo>
                  <a:pt x="4670" y="21343"/>
                  <a:pt x="6338" y="21343"/>
                  <a:pt x="7367" y="20311"/>
                </a:cubicBezTo>
                <a:cubicBezTo>
                  <a:pt x="8396" y="19279"/>
                  <a:pt x="8396" y="17606"/>
                  <a:pt x="7367" y="16574"/>
                </a:cubicBezTo>
                <a:cubicBezTo>
                  <a:pt x="7339" y="16546"/>
                  <a:pt x="7306" y="16529"/>
                  <a:pt x="7277" y="16503"/>
                </a:cubicBezTo>
                <a:moveTo>
                  <a:pt x="16558" y="13703"/>
                </a:moveTo>
                <a:cubicBezTo>
                  <a:pt x="16530" y="13731"/>
                  <a:pt x="16513" y="13764"/>
                  <a:pt x="16487" y="13793"/>
                </a:cubicBezTo>
                <a:lnTo>
                  <a:pt x="14254" y="11560"/>
                </a:lnTo>
                <a:cubicBezTo>
                  <a:pt x="14067" y="11391"/>
                  <a:pt x="13780" y="11393"/>
                  <a:pt x="13601" y="11573"/>
                </a:cubicBezTo>
                <a:cubicBezTo>
                  <a:pt x="13421" y="11753"/>
                  <a:pt x="13419" y="12039"/>
                  <a:pt x="13588" y="12226"/>
                </a:cubicBezTo>
                <a:lnTo>
                  <a:pt x="13576" y="12237"/>
                </a:lnTo>
                <a:lnTo>
                  <a:pt x="16759" y="15420"/>
                </a:lnTo>
                <a:cubicBezTo>
                  <a:pt x="16792" y="15041"/>
                  <a:pt x="16947" y="14671"/>
                  <a:pt x="17238" y="14381"/>
                </a:cubicBezTo>
                <a:cubicBezTo>
                  <a:pt x="17895" y="13726"/>
                  <a:pt x="18959" y="13726"/>
                  <a:pt x="19615" y="14381"/>
                </a:cubicBezTo>
                <a:cubicBezTo>
                  <a:pt x="20273" y="15035"/>
                  <a:pt x="20273" y="16097"/>
                  <a:pt x="19615" y="16752"/>
                </a:cubicBezTo>
                <a:cubicBezTo>
                  <a:pt x="19027" y="17339"/>
                  <a:pt x="18112" y="17395"/>
                  <a:pt x="17455" y="16929"/>
                </a:cubicBezTo>
                <a:lnTo>
                  <a:pt x="17442" y="16942"/>
                </a:lnTo>
                <a:cubicBezTo>
                  <a:pt x="17295" y="16832"/>
                  <a:pt x="17090" y="16839"/>
                  <a:pt x="16957" y="16974"/>
                </a:cubicBezTo>
                <a:cubicBezTo>
                  <a:pt x="16826" y="17107"/>
                  <a:pt x="16819" y="17312"/>
                  <a:pt x="16923" y="17460"/>
                </a:cubicBezTo>
                <a:lnTo>
                  <a:pt x="16915" y="17469"/>
                </a:lnTo>
                <a:cubicBezTo>
                  <a:pt x="17379" y="18124"/>
                  <a:pt x="17322" y="19034"/>
                  <a:pt x="16736" y="19621"/>
                </a:cubicBezTo>
                <a:cubicBezTo>
                  <a:pt x="16081" y="20276"/>
                  <a:pt x="15019" y="20276"/>
                  <a:pt x="14365" y="19621"/>
                </a:cubicBezTo>
                <a:cubicBezTo>
                  <a:pt x="13710" y="18966"/>
                  <a:pt x="13710" y="17904"/>
                  <a:pt x="14365" y="17250"/>
                </a:cubicBezTo>
                <a:cubicBezTo>
                  <a:pt x="14654" y="16960"/>
                  <a:pt x="15024" y="16807"/>
                  <a:pt x="15402" y="16773"/>
                </a:cubicBezTo>
                <a:lnTo>
                  <a:pt x="12222" y="13592"/>
                </a:lnTo>
                <a:lnTo>
                  <a:pt x="12218" y="13596"/>
                </a:lnTo>
                <a:cubicBezTo>
                  <a:pt x="12031" y="13427"/>
                  <a:pt x="11744" y="13428"/>
                  <a:pt x="11565" y="13609"/>
                </a:cubicBezTo>
                <a:cubicBezTo>
                  <a:pt x="11385" y="13789"/>
                  <a:pt x="11383" y="14075"/>
                  <a:pt x="11552" y="14262"/>
                </a:cubicBezTo>
                <a:lnTo>
                  <a:pt x="13776" y="16501"/>
                </a:lnTo>
                <a:cubicBezTo>
                  <a:pt x="13748" y="16528"/>
                  <a:pt x="13714" y="16544"/>
                  <a:pt x="13687" y="16572"/>
                </a:cubicBezTo>
                <a:cubicBezTo>
                  <a:pt x="12658" y="17601"/>
                  <a:pt x="12658" y="19269"/>
                  <a:pt x="13687" y="20298"/>
                </a:cubicBezTo>
                <a:cubicBezTo>
                  <a:pt x="14716" y="21328"/>
                  <a:pt x="16384" y="21328"/>
                  <a:pt x="17413" y="20298"/>
                </a:cubicBezTo>
                <a:cubicBezTo>
                  <a:pt x="17994" y="19717"/>
                  <a:pt x="18235" y="18934"/>
                  <a:pt x="18160" y="18175"/>
                </a:cubicBezTo>
                <a:cubicBezTo>
                  <a:pt x="18922" y="18252"/>
                  <a:pt x="19711" y="18011"/>
                  <a:pt x="20295" y="17429"/>
                </a:cubicBezTo>
                <a:cubicBezTo>
                  <a:pt x="21327" y="16400"/>
                  <a:pt x="21327" y="14732"/>
                  <a:pt x="20295" y="13703"/>
                </a:cubicBezTo>
                <a:cubicBezTo>
                  <a:pt x="19263" y="12674"/>
                  <a:pt x="17590" y="12674"/>
                  <a:pt x="16558" y="13703"/>
                </a:cubicBezTo>
                <a:moveTo>
                  <a:pt x="4511" y="7368"/>
                </a:moveTo>
                <a:cubicBezTo>
                  <a:pt x="4539" y="7340"/>
                  <a:pt x="4556" y="7306"/>
                  <a:pt x="4582" y="7278"/>
                </a:cubicBezTo>
                <a:lnTo>
                  <a:pt x="6815" y="9511"/>
                </a:lnTo>
                <a:cubicBezTo>
                  <a:pt x="7002" y="9679"/>
                  <a:pt x="7289" y="9678"/>
                  <a:pt x="7468" y="9498"/>
                </a:cubicBezTo>
                <a:cubicBezTo>
                  <a:pt x="7649" y="9318"/>
                  <a:pt x="7650" y="9031"/>
                  <a:pt x="7481" y="8844"/>
                </a:cubicBezTo>
                <a:lnTo>
                  <a:pt x="7493" y="8833"/>
                </a:lnTo>
                <a:lnTo>
                  <a:pt x="4309" y="5650"/>
                </a:lnTo>
                <a:cubicBezTo>
                  <a:pt x="4277" y="6029"/>
                  <a:pt x="4122" y="6400"/>
                  <a:pt x="3831" y="6691"/>
                </a:cubicBezTo>
                <a:cubicBezTo>
                  <a:pt x="3175" y="7346"/>
                  <a:pt x="2110" y="7346"/>
                  <a:pt x="1453" y="6691"/>
                </a:cubicBezTo>
                <a:cubicBezTo>
                  <a:pt x="797" y="6036"/>
                  <a:pt x="797" y="4974"/>
                  <a:pt x="1453" y="4319"/>
                </a:cubicBezTo>
                <a:cubicBezTo>
                  <a:pt x="2042" y="3732"/>
                  <a:pt x="2957" y="3676"/>
                  <a:pt x="3614" y="4142"/>
                </a:cubicBezTo>
                <a:lnTo>
                  <a:pt x="3627" y="4128"/>
                </a:lnTo>
                <a:cubicBezTo>
                  <a:pt x="3774" y="4238"/>
                  <a:pt x="3979" y="4232"/>
                  <a:pt x="4112" y="4097"/>
                </a:cubicBezTo>
                <a:cubicBezTo>
                  <a:pt x="4243" y="3963"/>
                  <a:pt x="4250" y="3759"/>
                  <a:pt x="4146" y="3610"/>
                </a:cubicBezTo>
                <a:lnTo>
                  <a:pt x="4154" y="3602"/>
                </a:lnTo>
                <a:cubicBezTo>
                  <a:pt x="3690" y="2947"/>
                  <a:pt x="3746" y="2036"/>
                  <a:pt x="4333" y="1450"/>
                </a:cubicBezTo>
                <a:cubicBezTo>
                  <a:pt x="4988" y="795"/>
                  <a:pt x="6050" y="795"/>
                  <a:pt x="6705" y="1450"/>
                </a:cubicBezTo>
                <a:cubicBezTo>
                  <a:pt x="7359" y="2105"/>
                  <a:pt x="7359" y="3166"/>
                  <a:pt x="6705" y="3821"/>
                </a:cubicBezTo>
                <a:cubicBezTo>
                  <a:pt x="6415" y="4111"/>
                  <a:pt x="6046" y="4264"/>
                  <a:pt x="5667" y="4298"/>
                </a:cubicBezTo>
                <a:lnTo>
                  <a:pt x="8847" y="7478"/>
                </a:lnTo>
                <a:lnTo>
                  <a:pt x="8851" y="7475"/>
                </a:lnTo>
                <a:cubicBezTo>
                  <a:pt x="9038" y="7644"/>
                  <a:pt x="9325" y="7642"/>
                  <a:pt x="9504" y="7462"/>
                </a:cubicBezTo>
                <a:cubicBezTo>
                  <a:pt x="9684" y="7282"/>
                  <a:pt x="9686" y="6995"/>
                  <a:pt x="9517" y="6808"/>
                </a:cubicBezTo>
                <a:lnTo>
                  <a:pt x="7293" y="4569"/>
                </a:lnTo>
                <a:cubicBezTo>
                  <a:pt x="7321" y="4543"/>
                  <a:pt x="7355" y="4526"/>
                  <a:pt x="7382" y="4498"/>
                </a:cubicBezTo>
                <a:cubicBezTo>
                  <a:pt x="8411" y="3470"/>
                  <a:pt x="8411" y="1802"/>
                  <a:pt x="7382" y="772"/>
                </a:cubicBezTo>
                <a:cubicBezTo>
                  <a:pt x="6353" y="-257"/>
                  <a:pt x="4685" y="-257"/>
                  <a:pt x="3656" y="772"/>
                </a:cubicBezTo>
                <a:cubicBezTo>
                  <a:pt x="3075" y="1353"/>
                  <a:pt x="2834" y="2137"/>
                  <a:pt x="2909" y="2895"/>
                </a:cubicBezTo>
                <a:cubicBezTo>
                  <a:pt x="2147" y="2818"/>
                  <a:pt x="1358" y="3059"/>
                  <a:pt x="774" y="3641"/>
                </a:cubicBezTo>
                <a:cubicBezTo>
                  <a:pt x="-258" y="4671"/>
                  <a:pt x="-258" y="6339"/>
                  <a:pt x="774" y="7368"/>
                </a:cubicBezTo>
                <a:cubicBezTo>
                  <a:pt x="1806" y="8397"/>
                  <a:pt x="3479" y="8397"/>
                  <a:pt x="4511" y="736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Shape 2763">
            <a:extLst>
              <a:ext uri="{FF2B5EF4-FFF2-40B4-BE49-F238E27FC236}">
                <a16:creationId xmlns:a16="http://schemas.microsoft.com/office/drawing/2014/main" id="{CA0B46E0-8966-4E40-9946-7601E6FD4462}"/>
              </a:ext>
            </a:extLst>
          </p:cNvPr>
          <p:cNvSpPr/>
          <p:nvPr/>
        </p:nvSpPr>
        <p:spPr bwMode="auto">
          <a:xfrm>
            <a:off x="1622612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5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585" y="2939"/>
                </a:lnTo>
                <a:lnTo>
                  <a:pt x="8836" y="6873"/>
                </a:lnTo>
                <a:lnTo>
                  <a:pt x="11291" y="9818"/>
                </a:lnTo>
                <a:lnTo>
                  <a:pt x="9327" y="14236"/>
                </a:lnTo>
                <a:lnTo>
                  <a:pt x="10800" y="16691"/>
                </a:lnTo>
                <a:lnTo>
                  <a:pt x="10432" y="14236"/>
                </a:lnTo>
                <a:lnTo>
                  <a:pt x="12365" y="9542"/>
                </a:lnTo>
                <a:lnTo>
                  <a:pt x="10002" y="6781"/>
                </a:lnTo>
                <a:lnTo>
                  <a:pt x="12069" y="2007"/>
                </a:lnTo>
                <a:cubicBezTo>
                  <a:pt x="12984" y="1345"/>
                  <a:pt x="14076" y="982"/>
                  <a:pt x="15218" y="982"/>
                </a:cubicBezTo>
                <a:cubicBezTo>
                  <a:pt x="18196" y="982"/>
                  <a:pt x="20618" y="3405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3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2764">
            <a:extLst>
              <a:ext uri="{FF2B5EF4-FFF2-40B4-BE49-F238E27FC236}">
                <a16:creationId xmlns:a16="http://schemas.microsoft.com/office/drawing/2014/main" id="{C2D93AC6-3E35-4849-8A09-26BF12852B65}"/>
              </a:ext>
            </a:extLst>
          </p:cNvPr>
          <p:cNvSpPr/>
          <p:nvPr/>
        </p:nvSpPr>
        <p:spPr bwMode="auto">
          <a:xfrm>
            <a:off x="2125850" y="324025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8" y="6611"/>
                </a:moveTo>
                <a:cubicBezTo>
                  <a:pt x="20587" y="6619"/>
                  <a:pt x="20587" y="6627"/>
                  <a:pt x="20586" y="6635"/>
                </a:cubicBezTo>
                <a:cubicBezTo>
                  <a:pt x="20585" y="6640"/>
                  <a:pt x="20582" y="6674"/>
                  <a:pt x="20581" y="6680"/>
                </a:cubicBezTo>
                <a:cubicBezTo>
                  <a:pt x="20107" y="11287"/>
                  <a:pt x="14607" y="17428"/>
                  <a:pt x="12595" y="19086"/>
                </a:cubicBezTo>
                <a:lnTo>
                  <a:pt x="11905" y="15660"/>
                </a:lnTo>
                <a:lnTo>
                  <a:pt x="13960" y="10631"/>
                </a:lnTo>
                <a:lnTo>
                  <a:pt x="11429" y="7425"/>
                </a:lnTo>
                <a:lnTo>
                  <a:pt x="12699" y="2550"/>
                </a:lnTo>
                <a:cubicBezTo>
                  <a:pt x="12708" y="2540"/>
                  <a:pt x="12713" y="2534"/>
                  <a:pt x="12723" y="2524"/>
                </a:cubicBezTo>
                <a:cubicBezTo>
                  <a:pt x="13572" y="1625"/>
                  <a:pt x="14916" y="1080"/>
                  <a:pt x="16088" y="1080"/>
                </a:cubicBezTo>
                <a:cubicBezTo>
                  <a:pt x="18586" y="1080"/>
                  <a:pt x="20618" y="3315"/>
                  <a:pt x="20618" y="6063"/>
                </a:cubicBezTo>
                <a:cubicBezTo>
                  <a:pt x="20618" y="6262"/>
                  <a:pt x="20598" y="6506"/>
                  <a:pt x="20588" y="6611"/>
                </a:cubicBezTo>
                <a:moveTo>
                  <a:pt x="21600" y="6063"/>
                </a:moveTo>
                <a:cubicBezTo>
                  <a:pt x="21600" y="2715"/>
                  <a:pt x="19132" y="0"/>
                  <a:pt x="16088" y="0"/>
                </a:cubicBezTo>
                <a:cubicBezTo>
                  <a:pt x="14607" y="0"/>
                  <a:pt x="12974" y="748"/>
                  <a:pt x="11983" y="1794"/>
                </a:cubicBezTo>
                <a:lnTo>
                  <a:pt x="11985" y="1802"/>
                </a:lnTo>
                <a:cubicBezTo>
                  <a:pt x="11900" y="1871"/>
                  <a:pt x="11839" y="1965"/>
                  <a:pt x="11809" y="2079"/>
                </a:cubicBezTo>
                <a:lnTo>
                  <a:pt x="11797" y="2076"/>
                </a:lnTo>
                <a:lnTo>
                  <a:pt x="10309" y="7560"/>
                </a:lnTo>
                <a:lnTo>
                  <a:pt x="12764" y="10800"/>
                </a:lnTo>
                <a:lnTo>
                  <a:pt x="10800" y="15660"/>
                </a:lnTo>
                <a:lnTo>
                  <a:pt x="11797" y="20098"/>
                </a:lnTo>
                <a:lnTo>
                  <a:pt x="11803" y="20097"/>
                </a:lnTo>
                <a:cubicBezTo>
                  <a:pt x="11853" y="20337"/>
                  <a:pt x="12039" y="20520"/>
                  <a:pt x="12273" y="20520"/>
                </a:cubicBezTo>
                <a:cubicBezTo>
                  <a:pt x="12410" y="20520"/>
                  <a:pt x="12534" y="20457"/>
                  <a:pt x="12623" y="20357"/>
                </a:cubicBezTo>
                <a:cubicBezTo>
                  <a:pt x="14361" y="19225"/>
                  <a:pt x="20995" y="12270"/>
                  <a:pt x="21558" y="6787"/>
                </a:cubicBezTo>
                <a:lnTo>
                  <a:pt x="21558" y="6791"/>
                </a:lnTo>
                <a:cubicBezTo>
                  <a:pt x="21559" y="6791"/>
                  <a:pt x="21600" y="6399"/>
                  <a:pt x="21600" y="6063"/>
                </a:cubicBezTo>
                <a:moveTo>
                  <a:pt x="1019" y="7760"/>
                </a:moveTo>
                <a:cubicBezTo>
                  <a:pt x="1018" y="7754"/>
                  <a:pt x="1015" y="7720"/>
                  <a:pt x="1014" y="7715"/>
                </a:cubicBezTo>
                <a:cubicBezTo>
                  <a:pt x="1013" y="7707"/>
                  <a:pt x="1013" y="7699"/>
                  <a:pt x="1012" y="7691"/>
                </a:cubicBezTo>
                <a:cubicBezTo>
                  <a:pt x="1002" y="7586"/>
                  <a:pt x="982" y="7342"/>
                  <a:pt x="982" y="7143"/>
                </a:cubicBezTo>
                <a:cubicBezTo>
                  <a:pt x="982" y="4395"/>
                  <a:pt x="3014" y="2160"/>
                  <a:pt x="5512" y="2160"/>
                </a:cubicBezTo>
                <a:cubicBezTo>
                  <a:pt x="6634" y="2160"/>
                  <a:pt x="7908" y="2664"/>
                  <a:pt x="8760" y="3495"/>
                </a:cubicBezTo>
                <a:lnTo>
                  <a:pt x="7364" y="8640"/>
                </a:lnTo>
                <a:lnTo>
                  <a:pt x="9818" y="11880"/>
                </a:lnTo>
                <a:lnTo>
                  <a:pt x="7855" y="16740"/>
                </a:lnTo>
                <a:lnTo>
                  <a:pt x="8531" y="19752"/>
                </a:lnTo>
                <a:cubicBezTo>
                  <a:pt x="6242" y="17649"/>
                  <a:pt x="1459" y="12041"/>
                  <a:pt x="1019" y="7760"/>
                </a:cubicBezTo>
                <a:moveTo>
                  <a:pt x="9803" y="20925"/>
                </a:moveTo>
                <a:lnTo>
                  <a:pt x="8959" y="16740"/>
                </a:lnTo>
                <a:lnTo>
                  <a:pt x="11015" y="11711"/>
                </a:lnTo>
                <a:lnTo>
                  <a:pt x="8484" y="8505"/>
                </a:lnTo>
                <a:lnTo>
                  <a:pt x="9799" y="3457"/>
                </a:lnTo>
                <a:lnTo>
                  <a:pt x="9791" y="3454"/>
                </a:lnTo>
                <a:cubicBezTo>
                  <a:pt x="9804" y="3407"/>
                  <a:pt x="9818" y="3360"/>
                  <a:pt x="9818" y="3308"/>
                </a:cubicBezTo>
                <a:cubicBezTo>
                  <a:pt x="9818" y="3130"/>
                  <a:pt x="9736" y="2981"/>
                  <a:pt x="9615" y="2882"/>
                </a:cubicBezTo>
                <a:lnTo>
                  <a:pt x="9617" y="2874"/>
                </a:lnTo>
                <a:cubicBezTo>
                  <a:pt x="8626" y="1827"/>
                  <a:pt x="6993" y="1080"/>
                  <a:pt x="5512" y="1080"/>
                </a:cubicBezTo>
                <a:cubicBezTo>
                  <a:pt x="2468" y="1080"/>
                  <a:pt x="0" y="3795"/>
                  <a:pt x="0" y="7143"/>
                </a:cubicBezTo>
                <a:cubicBezTo>
                  <a:pt x="0" y="7479"/>
                  <a:pt x="41" y="7871"/>
                  <a:pt x="42" y="7871"/>
                </a:cubicBezTo>
                <a:lnTo>
                  <a:pt x="42" y="7867"/>
                </a:lnTo>
                <a:cubicBezTo>
                  <a:pt x="605" y="13350"/>
                  <a:pt x="7239" y="20305"/>
                  <a:pt x="8977" y="21437"/>
                </a:cubicBezTo>
                <a:cubicBezTo>
                  <a:pt x="9066" y="21537"/>
                  <a:pt x="9190" y="21600"/>
                  <a:pt x="9327" y="21600"/>
                </a:cubicBezTo>
                <a:cubicBezTo>
                  <a:pt x="9599" y="21600"/>
                  <a:pt x="9818" y="21358"/>
                  <a:pt x="9818" y="21060"/>
                </a:cubicBezTo>
                <a:cubicBezTo>
                  <a:pt x="9818" y="21013"/>
                  <a:pt x="9804" y="20971"/>
                  <a:pt x="9794" y="20927"/>
                </a:cubicBezTo>
                <a:cubicBezTo>
                  <a:pt x="9794" y="20927"/>
                  <a:pt x="9803" y="20925"/>
                  <a:pt x="9803" y="209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65">
            <a:extLst>
              <a:ext uri="{FF2B5EF4-FFF2-40B4-BE49-F238E27FC236}">
                <a16:creationId xmlns:a16="http://schemas.microsoft.com/office/drawing/2014/main" id="{542145AA-2D93-9648-8171-016676A55F80}"/>
              </a:ext>
            </a:extLst>
          </p:cNvPr>
          <p:cNvSpPr/>
          <p:nvPr/>
        </p:nvSpPr>
        <p:spPr bwMode="auto">
          <a:xfrm>
            <a:off x="2629087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2764"/>
                </a:moveTo>
                <a:cubicBezTo>
                  <a:pt x="11510" y="12764"/>
                  <a:pt x="11291" y="12984"/>
                  <a:pt x="11291" y="13255"/>
                </a:cubicBezTo>
                <a:cubicBezTo>
                  <a:pt x="11291" y="13526"/>
                  <a:pt x="11510" y="13745"/>
                  <a:pt x="11782" y="13745"/>
                </a:cubicBezTo>
                <a:cubicBezTo>
                  <a:pt x="12053" y="13745"/>
                  <a:pt x="12273" y="13526"/>
                  <a:pt x="12273" y="13255"/>
                </a:cubicBezTo>
                <a:cubicBezTo>
                  <a:pt x="12273" y="12984"/>
                  <a:pt x="12053" y="12764"/>
                  <a:pt x="11782" y="12764"/>
                </a:cubicBezTo>
                <a:moveTo>
                  <a:pt x="14727" y="10800"/>
                </a:moveTo>
                <a:cubicBezTo>
                  <a:pt x="14999" y="10800"/>
                  <a:pt x="15218" y="10580"/>
                  <a:pt x="15218" y="10309"/>
                </a:cubicBezTo>
                <a:cubicBezTo>
                  <a:pt x="15218" y="10038"/>
                  <a:pt x="14999" y="9818"/>
                  <a:pt x="14727" y="9818"/>
                </a:cubicBezTo>
                <a:cubicBezTo>
                  <a:pt x="14456" y="9818"/>
                  <a:pt x="14236" y="10038"/>
                  <a:pt x="14236" y="10309"/>
                </a:cubicBezTo>
                <a:cubicBezTo>
                  <a:pt x="14236" y="10580"/>
                  <a:pt x="14456" y="10800"/>
                  <a:pt x="14727" y="10800"/>
                </a:cubicBezTo>
                <a:moveTo>
                  <a:pt x="19913" y="7150"/>
                </a:moveTo>
                <a:lnTo>
                  <a:pt x="19959" y="7195"/>
                </a:lnTo>
                <a:lnTo>
                  <a:pt x="19468" y="7686"/>
                </a:lnTo>
                <a:lnTo>
                  <a:pt x="19468" y="7687"/>
                </a:lnTo>
                <a:lnTo>
                  <a:pt x="17606" y="9549"/>
                </a:lnTo>
                <a:lnTo>
                  <a:pt x="12052" y="3994"/>
                </a:lnTo>
                <a:lnTo>
                  <a:pt x="13913" y="2132"/>
                </a:lnTo>
                <a:cubicBezTo>
                  <a:pt x="13914" y="2132"/>
                  <a:pt x="13914" y="2132"/>
                  <a:pt x="13914" y="2132"/>
                </a:cubicBezTo>
                <a:lnTo>
                  <a:pt x="14405" y="1641"/>
                </a:lnTo>
                <a:lnTo>
                  <a:pt x="14450" y="1687"/>
                </a:lnTo>
                <a:cubicBezTo>
                  <a:pt x="15086" y="1244"/>
                  <a:pt x="15857" y="982"/>
                  <a:pt x="16691" y="982"/>
                </a:cubicBezTo>
                <a:cubicBezTo>
                  <a:pt x="18860" y="982"/>
                  <a:pt x="20618" y="2740"/>
                  <a:pt x="20618" y="4909"/>
                </a:cubicBezTo>
                <a:cubicBezTo>
                  <a:pt x="20618" y="5743"/>
                  <a:pt x="20356" y="6514"/>
                  <a:pt x="19913" y="7150"/>
                </a:cubicBezTo>
                <a:moveTo>
                  <a:pt x="10242" y="16912"/>
                </a:moveTo>
                <a:lnTo>
                  <a:pt x="4689" y="11358"/>
                </a:lnTo>
                <a:lnTo>
                  <a:pt x="11358" y="4689"/>
                </a:lnTo>
                <a:lnTo>
                  <a:pt x="16911" y="10243"/>
                </a:lnTo>
                <a:cubicBezTo>
                  <a:pt x="16911" y="10243"/>
                  <a:pt x="10242" y="16912"/>
                  <a:pt x="10242" y="16912"/>
                </a:cubicBezTo>
                <a:close/>
                <a:moveTo>
                  <a:pt x="7686" y="19468"/>
                </a:moveTo>
                <a:cubicBezTo>
                  <a:pt x="6975" y="20179"/>
                  <a:pt x="5994" y="20618"/>
                  <a:pt x="4909" y="20618"/>
                </a:cubicBezTo>
                <a:cubicBezTo>
                  <a:pt x="2740" y="20618"/>
                  <a:pt x="982" y="18860"/>
                  <a:pt x="982" y="16691"/>
                </a:cubicBezTo>
                <a:cubicBezTo>
                  <a:pt x="982" y="15606"/>
                  <a:pt x="1421" y="14625"/>
                  <a:pt x="2132" y="13914"/>
                </a:cubicBezTo>
                <a:lnTo>
                  <a:pt x="3994" y="12052"/>
                </a:lnTo>
                <a:lnTo>
                  <a:pt x="9548" y="17606"/>
                </a:lnTo>
                <a:cubicBezTo>
                  <a:pt x="9548" y="17606"/>
                  <a:pt x="7686" y="19468"/>
                  <a:pt x="7686" y="19468"/>
                </a:cubicBezTo>
                <a:close/>
                <a:moveTo>
                  <a:pt x="21600" y="4909"/>
                </a:moveTo>
                <a:cubicBezTo>
                  <a:pt x="21600" y="2198"/>
                  <a:pt x="19402" y="0"/>
                  <a:pt x="16691" y="0"/>
                </a:cubicBezTo>
                <a:cubicBezTo>
                  <a:pt x="15586" y="0"/>
                  <a:pt x="14570" y="370"/>
                  <a:pt x="13749" y="986"/>
                </a:cubicBezTo>
                <a:lnTo>
                  <a:pt x="13710" y="947"/>
                </a:lnTo>
                <a:lnTo>
                  <a:pt x="13221" y="1437"/>
                </a:lnTo>
                <a:cubicBezTo>
                  <a:pt x="13220" y="1438"/>
                  <a:pt x="13220" y="1438"/>
                  <a:pt x="13219" y="1439"/>
                </a:cubicBezTo>
                <a:lnTo>
                  <a:pt x="1438" y="13220"/>
                </a:lnTo>
                <a:cubicBezTo>
                  <a:pt x="549" y="14108"/>
                  <a:pt x="0" y="15336"/>
                  <a:pt x="0" y="16691"/>
                </a:cubicBezTo>
                <a:cubicBezTo>
                  <a:pt x="0" y="19402"/>
                  <a:pt x="2198" y="21600"/>
                  <a:pt x="4909" y="21600"/>
                </a:cubicBezTo>
                <a:cubicBezTo>
                  <a:pt x="6265" y="21600"/>
                  <a:pt x="7492" y="21051"/>
                  <a:pt x="8380" y="20162"/>
                </a:cubicBezTo>
                <a:lnTo>
                  <a:pt x="20162" y="8381"/>
                </a:lnTo>
                <a:lnTo>
                  <a:pt x="20163" y="8380"/>
                </a:lnTo>
                <a:lnTo>
                  <a:pt x="20653" y="7890"/>
                </a:lnTo>
                <a:lnTo>
                  <a:pt x="20614" y="7851"/>
                </a:lnTo>
                <a:cubicBezTo>
                  <a:pt x="21230" y="7030"/>
                  <a:pt x="21600" y="6015"/>
                  <a:pt x="21600" y="4909"/>
                </a:cubicBezTo>
                <a:moveTo>
                  <a:pt x="10800" y="6873"/>
                </a:moveTo>
                <a:cubicBezTo>
                  <a:pt x="10800" y="7144"/>
                  <a:pt x="11020" y="7364"/>
                  <a:pt x="11291" y="7364"/>
                </a:cubicBezTo>
                <a:cubicBezTo>
                  <a:pt x="11562" y="7364"/>
                  <a:pt x="11782" y="7144"/>
                  <a:pt x="11782" y="6873"/>
                </a:cubicBezTo>
                <a:cubicBezTo>
                  <a:pt x="11782" y="6602"/>
                  <a:pt x="11562" y="6382"/>
                  <a:pt x="11291" y="6382"/>
                </a:cubicBezTo>
                <a:cubicBezTo>
                  <a:pt x="11020" y="6382"/>
                  <a:pt x="10800" y="6602"/>
                  <a:pt x="10800" y="6873"/>
                </a:cubicBezTo>
                <a:moveTo>
                  <a:pt x="13255" y="12273"/>
                </a:moveTo>
                <a:cubicBezTo>
                  <a:pt x="13526" y="12273"/>
                  <a:pt x="13745" y="12053"/>
                  <a:pt x="13745" y="11782"/>
                </a:cubicBezTo>
                <a:cubicBezTo>
                  <a:pt x="13745" y="11511"/>
                  <a:pt x="13526" y="11291"/>
                  <a:pt x="13255" y="11291"/>
                </a:cubicBezTo>
                <a:cubicBezTo>
                  <a:pt x="12983" y="11291"/>
                  <a:pt x="12764" y="11511"/>
                  <a:pt x="12764" y="11782"/>
                </a:cubicBezTo>
                <a:cubicBezTo>
                  <a:pt x="12764" y="12053"/>
                  <a:pt x="12983" y="12273"/>
                  <a:pt x="13255" y="12273"/>
                </a:cubicBezTo>
                <a:moveTo>
                  <a:pt x="12273" y="9818"/>
                </a:moveTo>
                <a:cubicBezTo>
                  <a:pt x="12544" y="9818"/>
                  <a:pt x="12764" y="9599"/>
                  <a:pt x="12764" y="9327"/>
                </a:cubicBezTo>
                <a:cubicBezTo>
                  <a:pt x="12764" y="9056"/>
                  <a:pt x="12544" y="8836"/>
                  <a:pt x="12273" y="8836"/>
                </a:cubicBezTo>
                <a:cubicBezTo>
                  <a:pt x="12001" y="8836"/>
                  <a:pt x="11782" y="9056"/>
                  <a:pt x="11782" y="9327"/>
                </a:cubicBezTo>
                <a:cubicBezTo>
                  <a:pt x="11782" y="9599"/>
                  <a:pt x="12001" y="9818"/>
                  <a:pt x="12273" y="9818"/>
                </a:cubicBezTo>
                <a:moveTo>
                  <a:pt x="10800" y="10309"/>
                </a:moveTo>
                <a:cubicBezTo>
                  <a:pt x="10529" y="10309"/>
                  <a:pt x="10309" y="10529"/>
                  <a:pt x="10309" y="10800"/>
                </a:cubicBezTo>
                <a:cubicBezTo>
                  <a:pt x="10309" y="11071"/>
                  <a:pt x="10529" y="11291"/>
                  <a:pt x="10800" y="11291"/>
                </a:cubicBezTo>
                <a:cubicBezTo>
                  <a:pt x="11071" y="11291"/>
                  <a:pt x="11291" y="11071"/>
                  <a:pt x="11291" y="10800"/>
                </a:cubicBezTo>
                <a:cubicBezTo>
                  <a:pt x="11291" y="10529"/>
                  <a:pt x="11071" y="10309"/>
                  <a:pt x="10800" y="10309"/>
                </a:cubicBezTo>
                <a:moveTo>
                  <a:pt x="10309" y="14236"/>
                </a:moveTo>
                <a:cubicBezTo>
                  <a:pt x="10038" y="14236"/>
                  <a:pt x="9818" y="14456"/>
                  <a:pt x="9818" y="14727"/>
                </a:cubicBezTo>
                <a:cubicBezTo>
                  <a:pt x="9818" y="14999"/>
                  <a:pt x="10038" y="15218"/>
                  <a:pt x="10309" y="15218"/>
                </a:cubicBezTo>
                <a:cubicBezTo>
                  <a:pt x="10580" y="15218"/>
                  <a:pt x="10800" y="14999"/>
                  <a:pt x="10800" y="14727"/>
                </a:cubicBezTo>
                <a:cubicBezTo>
                  <a:pt x="10800" y="14456"/>
                  <a:pt x="10580" y="14236"/>
                  <a:pt x="10309" y="14236"/>
                </a:cubicBezTo>
                <a:moveTo>
                  <a:pt x="9818" y="8836"/>
                </a:moveTo>
                <a:cubicBezTo>
                  <a:pt x="10090" y="8836"/>
                  <a:pt x="10309" y="8617"/>
                  <a:pt x="10309" y="8345"/>
                </a:cubicBezTo>
                <a:cubicBezTo>
                  <a:pt x="10309" y="8075"/>
                  <a:pt x="10090" y="7855"/>
                  <a:pt x="9818" y="7855"/>
                </a:cubicBezTo>
                <a:cubicBezTo>
                  <a:pt x="9547" y="7855"/>
                  <a:pt x="9327" y="8075"/>
                  <a:pt x="9327" y="8345"/>
                </a:cubicBezTo>
                <a:cubicBezTo>
                  <a:pt x="9327" y="8617"/>
                  <a:pt x="9547" y="8836"/>
                  <a:pt x="9818" y="8836"/>
                </a:cubicBezTo>
                <a:moveTo>
                  <a:pt x="6873" y="10800"/>
                </a:moveTo>
                <a:cubicBezTo>
                  <a:pt x="6601" y="10800"/>
                  <a:pt x="6382" y="11020"/>
                  <a:pt x="6382" y="11291"/>
                </a:cubicBezTo>
                <a:cubicBezTo>
                  <a:pt x="6382" y="11562"/>
                  <a:pt x="6601" y="11782"/>
                  <a:pt x="6873" y="11782"/>
                </a:cubicBezTo>
                <a:cubicBezTo>
                  <a:pt x="7144" y="11782"/>
                  <a:pt x="7364" y="11562"/>
                  <a:pt x="7364" y="11291"/>
                </a:cubicBezTo>
                <a:cubicBezTo>
                  <a:pt x="7364" y="11020"/>
                  <a:pt x="7144" y="10800"/>
                  <a:pt x="6873" y="10800"/>
                </a:cubicBezTo>
                <a:moveTo>
                  <a:pt x="8345" y="9327"/>
                </a:moveTo>
                <a:cubicBezTo>
                  <a:pt x="8074" y="9327"/>
                  <a:pt x="7855" y="9547"/>
                  <a:pt x="7855" y="9818"/>
                </a:cubicBezTo>
                <a:cubicBezTo>
                  <a:pt x="7855" y="10090"/>
                  <a:pt x="8074" y="10309"/>
                  <a:pt x="8345" y="10309"/>
                </a:cubicBezTo>
                <a:cubicBezTo>
                  <a:pt x="8617" y="10309"/>
                  <a:pt x="8836" y="10090"/>
                  <a:pt x="8836" y="9818"/>
                </a:cubicBezTo>
                <a:cubicBezTo>
                  <a:pt x="8836" y="9547"/>
                  <a:pt x="8617" y="9327"/>
                  <a:pt x="8345" y="9327"/>
                </a:cubicBezTo>
                <a:moveTo>
                  <a:pt x="9327" y="11782"/>
                </a:moveTo>
                <a:cubicBezTo>
                  <a:pt x="9056" y="11782"/>
                  <a:pt x="8836" y="12001"/>
                  <a:pt x="8836" y="12273"/>
                </a:cubicBezTo>
                <a:cubicBezTo>
                  <a:pt x="8836" y="12544"/>
                  <a:pt x="9056" y="12764"/>
                  <a:pt x="9327" y="12764"/>
                </a:cubicBezTo>
                <a:cubicBezTo>
                  <a:pt x="9599" y="12764"/>
                  <a:pt x="9818" y="12544"/>
                  <a:pt x="9818" y="12273"/>
                </a:cubicBezTo>
                <a:cubicBezTo>
                  <a:pt x="9818" y="12001"/>
                  <a:pt x="9599" y="11782"/>
                  <a:pt x="9327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66">
            <a:extLst>
              <a:ext uri="{FF2B5EF4-FFF2-40B4-BE49-F238E27FC236}">
                <a16:creationId xmlns:a16="http://schemas.microsoft.com/office/drawing/2014/main" id="{E97CE5A7-E10B-6843-A66E-6A0C88093892}"/>
              </a:ext>
            </a:extLst>
          </p:cNvPr>
          <p:cNvSpPr/>
          <p:nvPr/>
        </p:nvSpPr>
        <p:spPr bwMode="auto">
          <a:xfrm>
            <a:off x="3132325" y="3216441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67">
            <a:extLst>
              <a:ext uri="{FF2B5EF4-FFF2-40B4-BE49-F238E27FC236}">
                <a16:creationId xmlns:a16="http://schemas.microsoft.com/office/drawing/2014/main" id="{5E38C079-B33C-7145-860C-645E2C916795}"/>
              </a:ext>
            </a:extLst>
          </p:cNvPr>
          <p:cNvSpPr/>
          <p:nvPr/>
        </p:nvSpPr>
        <p:spPr bwMode="auto">
          <a:xfrm>
            <a:off x="3637150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1782"/>
                </a:moveTo>
                <a:lnTo>
                  <a:pt x="11782" y="11782"/>
                </a:lnTo>
                <a:lnTo>
                  <a:pt x="11782" y="15709"/>
                </a:lnTo>
                <a:lnTo>
                  <a:pt x="9818" y="15709"/>
                </a:lnTo>
                <a:lnTo>
                  <a:pt x="9818" y="11782"/>
                </a:lnTo>
                <a:lnTo>
                  <a:pt x="5891" y="11782"/>
                </a:lnTo>
                <a:lnTo>
                  <a:pt x="5891" y="9818"/>
                </a:lnTo>
                <a:lnTo>
                  <a:pt x="9818" y="9818"/>
                </a:lnTo>
                <a:lnTo>
                  <a:pt x="9818" y="5891"/>
                </a:lnTo>
                <a:lnTo>
                  <a:pt x="11782" y="5891"/>
                </a:lnTo>
                <a:lnTo>
                  <a:pt x="11782" y="9818"/>
                </a:lnTo>
                <a:lnTo>
                  <a:pt x="15709" y="9818"/>
                </a:lnTo>
                <a:cubicBezTo>
                  <a:pt x="15709" y="9818"/>
                  <a:pt x="15709" y="11782"/>
                  <a:pt x="15709" y="11782"/>
                </a:cubicBezTo>
                <a:close/>
                <a:moveTo>
                  <a:pt x="15709" y="8836"/>
                </a:moveTo>
                <a:lnTo>
                  <a:pt x="12764" y="8836"/>
                </a:lnTo>
                <a:lnTo>
                  <a:pt x="12764" y="5891"/>
                </a:lnTo>
                <a:cubicBezTo>
                  <a:pt x="12764" y="5349"/>
                  <a:pt x="12324" y="4909"/>
                  <a:pt x="11782" y="4909"/>
                </a:cubicBezTo>
                <a:lnTo>
                  <a:pt x="9818" y="4909"/>
                </a:lnTo>
                <a:cubicBezTo>
                  <a:pt x="9276" y="4909"/>
                  <a:pt x="8836" y="5349"/>
                  <a:pt x="8836" y="5891"/>
                </a:cubicBezTo>
                <a:lnTo>
                  <a:pt x="8836" y="8836"/>
                </a:lnTo>
                <a:lnTo>
                  <a:pt x="5891" y="8836"/>
                </a:lnTo>
                <a:cubicBezTo>
                  <a:pt x="5349" y="8836"/>
                  <a:pt x="4909" y="9276"/>
                  <a:pt x="4909" y="9818"/>
                </a:cubicBezTo>
                <a:lnTo>
                  <a:pt x="4909" y="11782"/>
                </a:lnTo>
                <a:cubicBezTo>
                  <a:pt x="4909" y="12324"/>
                  <a:pt x="5349" y="12764"/>
                  <a:pt x="5891" y="12764"/>
                </a:cubicBezTo>
                <a:lnTo>
                  <a:pt x="8836" y="12764"/>
                </a:lnTo>
                <a:lnTo>
                  <a:pt x="8836" y="15709"/>
                </a:lnTo>
                <a:cubicBezTo>
                  <a:pt x="8836" y="16251"/>
                  <a:pt x="9276" y="16691"/>
                  <a:pt x="9818" y="16691"/>
                </a:cubicBezTo>
                <a:lnTo>
                  <a:pt x="11782" y="16691"/>
                </a:lnTo>
                <a:cubicBezTo>
                  <a:pt x="12324" y="16691"/>
                  <a:pt x="12764" y="16251"/>
                  <a:pt x="12764" y="15709"/>
                </a:cubicBezTo>
                <a:lnTo>
                  <a:pt x="12764" y="12764"/>
                </a:lnTo>
                <a:lnTo>
                  <a:pt x="15709" y="12764"/>
                </a:lnTo>
                <a:cubicBezTo>
                  <a:pt x="16251" y="12764"/>
                  <a:pt x="16691" y="12324"/>
                  <a:pt x="16691" y="11782"/>
                </a:cubicBezTo>
                <a:lnTo>
                  <a:pt x="16691" y="9818"/>
                </a:lnTo>
                <a:cubicBezTo>
                  <a:pt x="16691" y="9276"/>
                  <a:pt x="16251" y="8836"/>
                  <a:pt x="15709" y="8836"/>
                </a:cubicBezTo>
                <a:moveTo>
                  <a:pt x="10800" y="20618"/>
                </a:moveTo>
                <a:cubicBezTo>
                  <a:pt x="5377" y="20618"/>
                  <a:pt x="982" y="16222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Shape 2768">
            <a:extLst>
              <a:ext uri="{FF2B5EF4-FFF2-40B4-BE49-F238E27FC236}">
                <a16:creationId xmlns:a16="http://schemas.microsoft.com/office/drawing/2014/main" id="{05D050EE-E4DD-4E4B-A0C8-6EC2AB0188A5}"/>
              </a:ext>
            </a:extLst>
          </p:cNvPr>
          <p:cNvSpPr/>
          <p:nvPr/>
        </p:nvSpPr>
        <p:spPr bwMode="auto">
          <a:xfrm>
            <a:off x="7174175" y="2787166"/>
            <a:ext cx="263525" cy="96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78">
            <a:extLst>
              <a:ext uri="{FF2B5EF4-FFF2-40B4-BE49-F238E27FC236}">
                <a16:creationId xmlns:a16="http://schemas.microsoft.com/office/drawing/2014/main" id="{A4CFE01A-C093-2849-9B00-B7A572613142}"/>
              </a:ext>
            </a:extLst>
          </p:cNvPr>
          <p:cNvSpPr/>
          <p:nvPr/>
        </p:nvSpPr>
        <p:spPr bwMode="auto">
          <a:xfrm>
            <a:off x="1143481" y="321644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92383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92">
            <a:extLst>
              <a:ext uri="{FF2B5EF4-FFF2-40B4-BE49-F238E27FC236}">
                <a16:creationId xmlns:a16="http://schemas.microsoft.com/office/drawing/2014/main" id="{121CD482-3FF0-8A4A-8CAB-FCCD853F1E9A}"/>
              </a:ext>
            </a:extLst>
          </p:cNvPr>
          <p:cNvSpPr/>
          <p:nvPr/>
        </p:nvSpPr>
        <p:spPr bwMode="auto">
          <a:xfrm>
            <a:off x="1630234" y="21198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793">
            <a:extLst>
              <a:ext uri="{FF2B5EF4-FFF2-40B4-BE49-F238E27FC236}">
                <a16:creationId xmlns:a16="http://schemas.microsoft.com/office/drawing/2014/main" id="{C35FA6E8-E7B7-FB49-A395-97BB32BAE4D3}"/>
              </a:ext>
            </a:extLst>
          </p:cNvPr>
          <p:cNvSpPr/>
          <p:nvPr/>
        </p:nvSpPr>
        <p:spPr bwMode="auto">
          <a:xfrm>
            <a:off x="2133471" y="211981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798">
            <a:extLst>
              <a:ext uri="{FF2B5EF4-FFF2-40B4-BE49-F238E27FC236}">
                <a16:creationId xmlns:a16="http://schemas.microsoft.com/office/drawing/2014/main" id="{71DB8D6B-C68F-BB45-A284-5FBC1E584AD1}"/>
              </a:ext>
            </a:extLst>
          </p:cNvPr>
          <p:cNvSpPr/>
          <p:nvPr/>
        </p:nvSpPr>
        <p:spPr bwMode="auto">
          <a:xfrm>
            <a:off x="2677984" y="2185416"/>
            <a:ext cx="26511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799">
            <a:extLst>
              <a:ext uri="{FF2B5EF4-FFF2-40B4-BE49-F238E27FC236}">
                <a16:creationId xmlns:a16="http://schemas.microsoft.com/office/drawing/2014/main" id="{F78A38A9-C836-B248-9C27-3E6246F3AFA2}"/>
              </a:ext>
            </a:extLst>
          </p:cNvPr>
          <p:cNvSpPr/>
          <p:nvPr/>
        </p:nvSpPr>
        <p:spPr bwMode="auto">
          <a:xfrm>
            <a:off x="3182809" y="216160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831">
            <a:extLst>
              <a:ext uri="{FF2B5EF4-FFF2-40B4-BE49-F238E27FC236}">
                <a16:creationId xmlns:a16="http://schemas.microsoft.com/office/drawing/2014/main" id="{7B34FECA-9967-B147-81FF-1A00181CCDCE}"/>
              </a:ext>
            </a:extLst>
          </p:cNvPr>
          <p:cNvSpPr/>
          <p:nvPr/>
        </p:nvSpPr>
        <p:spPr bwMode="auto">
          <a:xfrm>
            <a:off x="1203197" y="3317081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832">
            <a:extLst>
              <a:ext uri="{FF2B5EF4-FFF2-40B4-BE49-F238E27FC236}">
                <a16:creationId xmlns:a16="http://schemas.microsoft.com/office/drawing/2014/main" id="{EFDCA328-5C7C-3242-89E9-951B67A44D5A}"/>
              </a:ext>
            </a:extLst>
          </p:cNvPr>
          <p:cNvSpPr/>
          <p:nvPr/>
        </p:nvSpPr>
        <p:spPr bwMode="auto">
          <a:xfrm>
            <a:off x="1706434" y="3317081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833">
            <a:extLst>
              <a:ext uri="{FF2B5EF4-FFF2-40B4-BE49-F238E27FC236}">
                <a16:creationId xmlns:a16="http://schemas.microsoft.com/office/drawing/2014/main" id="{95515B38-3823-CF43-93D9-7BA03D8B227B}"/>
              </a:ext>
            </a:extLst>
          </p:cNvPr>
          <p:cNvSpPr/>
          <p:nvPr/>
        </p:nvSpPr>
        <p:spPr bwMode="auto">
          <a:xfrm>
            <a:off x="2174747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834">
            <a:extLst>
              <a:ext uri="{FF2B5EF4-FFF2-40B4-BE49-F238E27FC236}">
                <a16:creationId xmlns:a16="http://schemas.microsoft.com/office/drawing/2014/main" id="{C8380B69-9B4D-A241-ABC4-FFF048253437}"/>
              </a:ext>
            </a:extLst>
          </p:cNvPr>
          <p:cNvSpPr/>
          <p:nvPr/>
        </p:nvSpPr>
        <p:spPr bwMode="auto">
          <a:xfrm>
            <a:off x="2677984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835">
            <a:extLst>
              <a:ext uri="{FF2B5EF4-FFF2-40B4-BE49-F238E27FC236}">
                <a16:creationId xmlns:a16="http://schemas.microsoft.com/office/drawing/2014/main" id="{D8DDA448-D840-4E47-A7FD-8C0BCBA5E930}"/>
              </a:ext>
            </a:extLst>
          </p:cNvPr>
          <p:cNvSpPr/>
          <p:nvPr/>
        </p:nvSpPr>
        <p:spPr bwMode="auto">
          <a:xfrm>
            <a:off x="3182809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836">
            <a:extLst>
              <a:ext uri="{FF2B5EF4-FFF2-40B4-BE49-F238E27FC236}">
                <a16:creationId xmlns:a16="http://schemas.microsoft.com/office/drawing/2014/main" id="{BC6BA9ED-2290-2B43-B809-73902206F602}"/>
              </a:ext>
            </a:extLst>
          </p:cNvPr>
          <p:cNvSpPr/>
          <p:nvPr/>
        </p:nvSpPr>
        <p:spPr bwMode="auto">
          <a:xfrm>
            <a:off x="3686047" y="335359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837">
            <a:extLst>
              <a:ext uri="{FF2B5EF4-FFF2-40B4-BE49-F238E27FC236}">
                <a16:creationId xmlns:a16="http://schemas.microsoft.com/office/drawing/2014/main" id="{C2561BBE-70F7-674D-AF0D-1D03EC62C15E}"/>
              </a:ext>
            </a:extLst>
          </p:cNvPr>
          <p:cNvSpPr/>
          <p:nvPr/>
        </p:nvSpPr>
        <p:spPr bwMode="auto">
          <a:xfrm>
            <a:off x="4189284" y="3347244"/>
            <a:ext cx="263525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838">
            <a:extLst>
              <a:ext uri="{FF2B5EF4-FFF2-40B4-BE49-F238E27FC236}">
                <a16:creationId xmlns:a16="http://schemas.microsoft.com/office/drawing/2014/main" id="{A11633D3-C12A-B24B-917A-975DC515F11F}"/>
              </a:ext>
            </a:extLst>
          </p:cNvPr>
          <p:cNvSpPr/>
          <p:nvPr/>
        </p:nvSpPr>
        <p:spPr bwMode="auto">
          <a:xfrm>
            <a:off x="4692522" y="3340894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839">
            <a:extLst>
              <a:ext uri="{FF2B5EF4-FFF2-40B4-BE49-F238E27FC236}">
                <a16:creationId xmlns:a16="http://schemas.microsoft.com/office/drawing/2014/main" id="{F1448131-E124-644F-8478-DDBD3253ED7D}"/>
              </a:ext>
            </a:extLst>
          </p:cNvPr>
          <p:cNvSpPr/>
          <p:nvPr/>
        </p:nvSpPr>
        <p:spPr bwMode="auto">
          <a:xfrm>
            <a:off x="5197347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840">
            <a:extLst>
              <a:ext uri="{FF2B5EF4-FFF2-40B4-BE49-F238E27FC236}">
                <a16:creationId xmlns:a16="http://schemas.microsoft.com/office/drawing/2014/main" id="{CEDD89DE-B56D-714E-851F-86F704628FDA}"/>
              </a:ext>
            </a:extLst>
          </p:cNvPr>
          <p:cNvSpPr/>
          <p:nvPr/>
        </p:nvSpPr>
        <p:spPr bwMode="auto">
          <a:xfrm>
            <a:off x="5700584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841">
            <a:extLst>
              <a:ext uri="{FF2B5EF4-FFF2-40B4-BE49-F238E27FC236}">
                <a16:creationId xmlns:a16="http://schemas.microsoft.com/office/drawing/2014/main" id="{AB2F5ACE-8E32-154C-B575-7B44E2E97052}"/>
              </a:ext>
            </a:extLst>
          </p:cNvPr>
          <p:cNvSpPr/>
          <p:nvPr/>
        </p:nvSpPr>
        <p:spPr bwMode="auto">
          <a:xfrm>
            <a:off x="1166684" y="384571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42">
            <a:extLst>
              <a:ext uri="{FF2B5EF4-FFF2-40B4-BE49-F238E27FC236}">
                <a16:creationId xmlns:a16="http://schemas.microsoft.com/office/drawing/2014/main" id="{8A9FB4FA-4EC7-C54D-8379-F110C4640830}"/>
              </a:ext>
            </a:extLst>
          </p:cNvPr>
          <p:cNvSpPr/>
          <p:nvPr/>
        </p:nvSpPr>
        <p:spPr bwMode="auto">
          <a:xfrm>
            <a:off x="1671509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43">
            <a:extLst>
              <a:ext uri="{FF2B5EF4-FFF2-40B4-BE49-F238E27FC236}">
                <a16:creationId xmlns:a16="http://schemas.microsoft.com/office/drawing/2014/main" id="{2DC63E5A-18F5-3C49-B4EB-255282C02BD1}"/>
              </a:ext>
            </a:extLst>
          </p:cNvPr>
          <p:cNvSpPr/>
          <p:nvPr/>
        </p:nvSpPr>
        <p:spPr bwMode="auto">
          <a:xfrm>
            <a:off x="2174747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44">
            <a:extLst>
              <a:ext uri="{FF2B5EF4-FFF2-40B4-BE49-F238E27FC236}">
                <a16:creationId xmlns:a16="http://schemas.microsoft.com/office/drawing/2014/main" id="{8474A762-F4E2-1247-BD5A-82B387ADA6CF}"/>
              </a:ext>
            </a:extLst>
          </p:cNvPr>
          <p:cNvSpPr/>
          <p:nvPr/>
        </p:nvSpPr>
        <p:spPr bwMode="auto">
          <a:xfrm>
            <a:off x="26779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845">
            <a:extLst>
              <a:ext uri="{FF2B5EF4-FFF2-40B4-BE49-F238E27FC236}">
                <a16:creationId xmlns:a16="http://schemas.microsoft.com/office/drawing/2014/main" id="{3FF492E5-617F-E249-8D59-79D5D1E19A2C}"/>
              </a:ext>
            </a:extLst>
          </p:cNvPr>
          <p:cNvSpPr/>
          <p:nvPr/>
        </p:nvSpPr>
        <p:spPr bwMode="auto">
          <a:xfrm>
            <a:off x="3206622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846">
            <a:extLst>
              <a:ext uri="{FF2B5EF4-FFF2-40B4-BE49-F238E27FC236}">
                <a16:creationId xmlns:a16="http://schemas.microsoft.com/office/drawing/2014/main" id="{5BFE3AD4-6030-B14F-8C96-3F770B38E88E}"/>
              </a:ext>
            </a:extLst>
          </p:cNvPr>
          <p:cNvSpPr/>
          <p:nvPr/>
        </p:nvSpPr>
        <p:spPr bwMode="auto">
          <a:xfrm>
            <a:off x="3709859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847">
            <a:extLst>
              <a:ext uri="{FF2B5EF4-FFF2-40B4-BE49-F238E27FC236}">
                <a16:creationId xmlns:a16="http://schemas.microsoft.com/office/drawing/2014/main" id="{879DF03A-89A0-5A42-A4A5-D4DC3077FB52}"/>
              </a:ext>
            </a:extLst>
          </p:cNvPr>
          <p:cNvSpPr/>
          <p:nvPr/>
        </p:nvSpPr>
        <p:spPr bwMode="auto">
          <a:xfrm>
            <a:off x="41892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848">
            <a:extLst>
              <a:ext uri="{FF2B5EF4-FFF2-40B4-BE49-F238E27FC236}">
                <a16:creationId xmlns:a16="http://schemas.microsoft.com/office/drawing/2014/main" id="{04BF5BB9-587C-E741-B90F-80CB956BA3F3}"/>
              </a:ext>
            </a:extLst>
          </p:cNvPr>
          <p:cNvSpPr/>
          <p:nvPr/>
        </p:nvSpPr>
        <p:spPr bwMode="auto">
          <a:xfrm>
            <a:off x="4692522" y="3820319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849">
            <a:extLst>
              <a:ext uri="{FF2B5EF4-FFF2-40B4-BE49-F238E27FC236}">
                <a16:creationId xmlns:a16="http://schemas.microsoft.com/office/drawing/2014/main" id="{66B311E7-8692-A441-AF70-A4E098B2B7B3}"/>
              </a:ext>
            </a:extLst>
          </p:cNvPr>
          <p:cNvSpPr/>
          <p:nvPr/>
        </p:nvSpPr>
        <p:spPr bwMode="auto">
          <a:xfrm>
            <a:off x="5197347" y="3839369"/>
            <a:ext cx="263525" cy="22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850">
            <a:extLst>
              <a:ext uri="{FF2B5EF4-FFF2-40B4-BE49-F238E27FC236}">
                <a16:creationId xmlns:a16="http://schemas.microsoft.com/office/drawing/2014/main" id="{857E0110-C61E-B841-8EC2-962A378C7317}"/>
              </a:ext>
            </a:extLst>
          </p:cNvPr>
          <p:cNvSpPr/>
          <p:nvPr/>
        </p:nvSpPr>
        <p:spPr bwMode="auto">
          <a:xfrm>
            <a:off x="57005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851">
            <a:extLst>
              <a:ext uri="{FF2B5EF4-FFF2-40B4-BE49-F238E27FC236}">
                <a16:creationId xmlns:a16="http://schemas.microsoft.com/office/drawing/2014/main" id="{433C88F8-8D8E-CD43-8BD3-967729A58B99}"/>
              </a:ext>
            </a:extLst>
          </p:cNvPr>
          <p:cNvSpPr/>
          <p:nvPr/>
        </p:nvSpPr>
        <p:spPr bwMode="auto">
          <a:xfrm>
            <a:off x="11666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852">
            <a:extLst>
              <a:ext uri="{FF2B5EF4-FFF2-40B4-BE49-F238E27FC236}">
                <a16:creationId xmlns:a16="http://schemas.microsoft.com/office/drawing/2014/main" id="{E39F8CF2-23B6-284E-A64C-55AE664D7C7C}"/>
              </a:ext>
            </a:extLst>
          </p:cNvPr>
          <p:cNvSpPr/>
          <p:nvPr/>
        </p:nvSpPr>
        <p:spPr bwMode="auto">
          <a:xfrm>
            <a:off x="16826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853">
            <a:extLst>
              <a:ext uri="{FF2B5EF4-FFF2-40B4-BE49-F238E27FC236}">
                <a16:creationId xmlns:a16="http://schemas.microsoft.com/office/drawing/2014/main" id="{27E77888-5A7C-DA42-88AC-2493F1C66F98}"/>
              </a:ext>
            </a:extLst>
          </p:cNvPr>
          <p:cNvSpPr/>
          <p:nvPr/>
        </p:nvSpPr>
        <p:spPr bwMode="auto">
          <a:xfrm>
            <a:off x="2198559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854">
            <a:extLst>
              <a:ext uri="{FF2B5EF4-FFF2-40B4-BE49-F238E27FC236}">
                <a16:creationId xmlns:a16="http://schemas.microsoft.com/office/drawing/2014/main" id="{D9D7DB70-CACE-6243-853F-DDAC137ED27D}"/>
              </a:ext>
            </a:extLst>
          </p:cNvPr>
          <p:cNvSpPr/>
          <p:nvPr/>
        </p:nvSpPr>
        <p:spPr bwMode="auto">
          <a:xfrm>
            <a:off x="26779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855">
            <a:extLst>
              <a:ext uri="{FF2B5EF4-FFF2-40B4-BE49-F238E27FC236}">
                <a16:creationId xmlns:a16="http://schemas.microsoft.com/office/drawing/2014/main" id="{5116C773-F96E-A84C-82D8-A4EE7A184384}"/>
              </a:ext>
            </a:extLst>
          </p:cNvPr>
          <p:cNvSpPr/>
          <p:nvPr/>
        </p:nvSpPr>
        <p:spPr bwMode="auto">
          <a:xfrm>
            <a:off x="31939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856">
            <a:extLst>
              <a:ext uri="{FF2B5EF4-FFF2-40B4-BE49-F238E27FC236}">
                <a16:creationId xmlns:a16="http://schemas.microsoft.com/office/drawing/2014/main" id="{6154C9B0-ACFE-B740-8320-E5BB0E6505FF}"/>
              </a:ext>
            </a:extLst>
          </p:cNvPr>
          <p:cNvSpPr/>
          <p:nvPr/>
        </p:nvSpPr>
        <p:spPr bwMode="auto">
          <a:xfrm>
            <a:off x="3686047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857">
            <a:extLst>
              <a:ext uri="{FF2B5EF4-FFF2-40B4-BE49-F238E27FC236}">
                <a16:creationId xmlns:a16="http://schemas.microsoft.com/office/drawing/2014/main" id="{7FB48EA1-8F34-054B-8F0B-8CA24B8F18CB}"/>
              </a:ext>
            </a:extLst>
          </p:cNvPr>
          <p:cNvSpPr/>
          <p:nvPr/>
        </p:nvSpPr>
        <p:spPr bwMode="auto">
          <a:xfrm>
            <a:off x="41892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858">
            <a:extLst>
              <a:ext uri="{FF2B5EF4-FFF2-40B4-BE49-F238E27FC236}">
                <a16:creationId xmlns:a16="http://schemas.microsoft.com/office/drawing/2014/main" id="{584927D8-7F79-E94E-8336-3E309E8BA098}"/>
              </a:ext>
            </a:extLst>
          </p:cNvPr>
          <p:cNvSpPr/>
          <p:nvPr/>
        </p:nvSpPr>
        <p:spPr bwMode="auto">
          <a:xfrm>
            <a:off x="4717922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E71E4B0C-3876-204E-91B6-D2EE24821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&amp; Internet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CA6B3-1173-B942-8F3A-300861F8BC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872" y="2126174"/>
            <a:ext cx="153936" cy="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3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3C33C-49F6-6749-B9A8-5DB316D1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75" y="776486"/>
            <a:ext cx="7661275" cy="628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1EE2BD-B0EE-AE45-B271-CD2D0F0C9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DCB121-9378-9F44-9343-C4424E1336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0DF31-DBD3-B24C-85C0-6E124ADAD8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520792"/>
            <a:ext cx="7661275" cy="41077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7D143-1F86-2C2B-A8A3-A84CA0998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5" y="177345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94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792">
            <a:extLst>
              <a:ext uri="{FF2B5EF4-FFF2-40B4-BE49-F238E27FC236}">
                <a16:creationId xmlns:a16="http://schemas.microsoft.com/office/drawing/2014/main" id="{121CD482-3FF0-8A4A-8CAB-FCCD853F1E9A}"/>
              </a:ext>
            </a:extLst>
          </p:cNvPr>
          <p:cNvSpPr/>
          <p:nvPr/>
        </p:nvSpPr>
        <p:spPr bwMode="auto">
          <a:xfrm>
            <a:off x="1582097" y="215679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949" y="13580"/>
                </a:moveTo>
                <a:cubicBezTo>
                  <a:pt x="11701" y="13784"/>
                  <a:pt x="11474" y="13901"/>
                  <a:pt x="11085" y="13931"/>
                </a:cubicBezTo>
                <a:lnTo>
                  <a:pt x="11085" y="11339"/>
                </a:lnTo>
                <a:cubicBezTo>
                  <a:pt x="11251" y="11383"/>
                  <a:pt x="11321" y="11435"/>
                  <a:pt x="11479" y="11494"/>
                </a:cubicBezTo>
                <a:cubicBezTo>
                  <a:pt x="11638" y="11554"/>
                  <a:pt x="11780" y="11632"/>
                  <a:pt x="11906" y="11728"/>
                </a:cubicBezTo>
                <a:cubicBezTo>
                  <a:pt x="12032" y="11824"/>
                  <a:pt x="12133" y="11943"/>
                  <a:pt x="12208" y="12084"/>
                </a:cubicBezTo>
                <a:cubicBezTo>
                  <a:pt x="12284" y="12225"/>
                  <a:pt x="12322" y="12399"/>
                  <a:pt x="12322" y="12607"/>
                </a:cubicBezTo>
                <a:cubicBezTo>
                  <a:pt x="12322" y="13052"/>
                  <a:pt x="12198" y="13376"/>
                  <a:pt x="11949" y="13580"/>
                </a:cubicBezTo>
                <a:moveTo>
                  <a:pt x="10437" y="9837"/>
                </a:moveTo>
                <a:cubicBezTo>
                  <a:pt x="10286" y="9800"/>
                  <a:pt x="10228" y="9753"/>
                  <a:pt x="10081" y="9698"/>
                </a:cubicBezTo>
                <a:cubicBezTo>
                  <a:pt x="9933" y="9642"/>
                  <a:pt x="9803" y="9570"/>
                  <a:pt x="9692" y="9481"/>
                </a:cubicBezTo>
                <a:cubicBezTo>
                  <a:pt x="9581" y="9392"/>
                  <a:pt x="9489" y="9285"/>
                  <a:pt x="9417" y="9159"/>
                </a:cubicBezTo>
                <a:cubicBezTo>
                  <a:pt x="9345" y="9032"/>
                  <a:pt x="9309" y="8880"/>
                  <a:pt x="9309" y="8702"/>
                </a:cubicBezTo>
                <a:cubicBezTo>
                  <a:pt x="9309" y="8309"/>
                  <a:pt x="9415" y="8030"/>
                  <a:pt x="9627" y="7862"/>
                </a:cubicBezTo>
                <a:cubicBezTo>
                  <a:pt x="9839" y="7696"/>
                  <a:pt x="10048" y="7612"/>
                  <a:pt x="10437" y="7612"/>
                </a:cubicBezTo>
                <a:cubicBezTo>
                  <a:pt x="10437" y="7612"/>
                  <a:pt x="10437" y="9837"/>
                  <a:pt x="10437" y="9837"/>
                </a:cubicBezTo>
                <a:close/>
                <a:moveTo>
                  <a:pt x="12765" y="10727"/>
                </a:moveTo>
                <a:cubicBezTo>
                  <a:pt x="12527" y="10542"/>
                  <a:pt x="12253" y="10390"/>
                  <a:pt x="11944" y="10271"/>
                </a:cubicBezTo>
                <a:cubicBezTo>
                  <a:pt x="11634" y="10153"/>
                  <a:pt x="11410" y="10049"/>
                  <a:pt x="11085" y="9959"/>
                </a:cubicBezTo>
                <a:lnTo>
                  <a:pt x="11085" y="7612"/>
                </a:lnTo>
                <a:cubicBezTo>
                  <a:pt x="11474" y="7612"/>
                  <a:pt x="11665" y="7713"/>
                  <a:pt x="11841" y="7913"/>
                </a:cubicBezTo>
                <a:cubicBezTo>
                  <a:pt x="12017" y="8113"/>
                  <a:pt x="12113" y="8402"/>
                  <a:pt x="12127" y="8781"/>
                </a:cubicBezTo>
                <a:lnTo>
                  <a:pt x="13359" y="8781"/>
                </a:lnTo>
                <a:cubicBezTo>
                  <a:pt x="13359" y="8417"/>
                  <a:pt x="13295" y="8098"/>
                  <a:pt x="13170" y="7824"/>
                </a:cubicBezTo>
                <a:cubicBezTo>
                  <a:pt x="13043" y="7550"/>
                  <a:pt x="12875" y="7323"/>
                  <a:pt x="12662" y="7145"/>
                </a:cubicBezTo>
                <a:cubicBezTo>
                  <a:pt x="12449" y="6967"/>
                  <a:pt x="12200" y="6833"/>
                  <a:pt x="11911" y="6744"/>
                </a:cubicBezTo>
                <a:cubicBezTo>
                  <a:pt x="11623" y="6656"/>
                  <a:pt x="11410" y="6611"/>
                  <a:pt x="11085" y="6611"/>
                </a:cubicBezTo>
                <a:lnTo>
                  <a:pt x="11085" y="5881"/>
                </a:lnTo>
                <a:lnTo>
                  <a:pt x="10437" y="5881"/>
                </a:lnTo>
                <a:lnTo>
                  <a:pt x="10437" y="6611"/>
                </a:lnTo>
                <a:cubicBezTo>
                  <a:pt x="10113" y="6611"/>
                  <a:pt x="9895" y="6659"/>
                  <a:pt x="9600" y="6756"/>
                </a:cubicBezTo>
                <a:cubicBezTo>
                  <a:pt x="9305" y="6852"/>
                  <a:pt x="9044" y="6991"/>
                  <a:pt x="8817" y="7173"/>
                </a:cubicBezTo>
                <a:cubicBezTo>
                  <a:pt x="8590" y="7355"/>
                  <a:pt x="8410" y="7581"/>
                  <a:pt x="8277" y="7852"/>
                </a:cubicBezTo>
                <a:cubicBezTo>
                  <a:pt x="8144" y="8122"/>
                  <a:pt x="8077" y="8436"/>
                  <a:pt x="8077" y="8791"/>
                </a:cubicBezTo>
                <a:cubicBezTo>
                  <a:pt x="8077" y="9199"/>
                  <a:pt x="8150" y="9541"/>
                  <a:pt x="8293" y="9815"/>
                </a:cubicBezTo>
                <a:cubicBezTo>
                  <a:pt x="8438" y="10089"/>
                  <a:pt x="8626" y="10317"/>
                  <a:pt x="8860" y="10499"/>
                </a:cubicBezTo>
                <a:cubicBezTo>
                  <a:pt x="9094" y="10681"/>
                  <a:pt x="9357" y="10829"/>
                  <a:pt x="9649" y="10944"/>
                </a:cubicBezTo>
                <a:cubicBezTo>
                  <a:pt x="9940" y="11059"/>
                  <a:pt x="10142" y="11157"/>
                  <a:pt x="10437" y="11239"/>
                </a:cubicBezTo>
                <a:lnTo>
                  <a:pt x="10437" y="13931"/>
                </a:lnTo>
                <a:cubicBezTo>
                  <a:pt x="9940" y="13916"/>
                  <a:pt x="9676" y="13768"/>
                  <a:pt x="9460" y="13486"/>
                </a:cubicBezTo>
                <a:cubicBezTo>
                  <a:pt x="9244" y="13204"/>
                  <a:pt x="9139" y="12818"/>
                  <a:pt x="9147" y="12329"/>
                </a:cubicBezTo>
                <a:lnTo>
                  <a:pt x="7915" y="12329"/>
                </a:lnTo>
                <a:cubicBezTo>
                  <a:pt x="7908" y="12744"/>
                  <a:pt x="7967" y="13111"/>
                  <a:pt x="8094" y="13430"/>
                </a:cubicBezTo>
                <a:cubicBezTo>
                  <a:pt x="8220" y="13749"/>
                  <a:pt x="8397" y="14018"/>
                  <a:pt x="8628" y="14236"/>
                </a:cubicBezTo>
                <a:cubicBezTo>
                  <a:pt x="8858" y="14455"/>
                  <a:pt x="9136" y="14624"/>
                  <a:pt x="9460" y="14743"/>
                </a:cubicBezTo>
                <a:cubicBezTo>
                  <a:pt x="9784" y="14861"/>
                  <a:pt x="10048" y="14924"/>
                  <a:pt x="10437" y="14932"/>
                </a:cubicBezTo>
                <a:lnTo>
                  <a:pt x="10437" y="15692"/>
                </a:lnTo>
                <a:lnTo>
                  <a:pt x="11085" y="15692"/>
                </a:lnTo>
                <a:lnTo>
                  <a:pt x="11085" y="14932"/>
                </a:lnTo>
                <a:cubicBezTo>
                  <a:pt x="11446" y="14917"/>
                  <a:pt x="11688" y="14856"/>
                  <a:pt x="11998" y="14748"/>
                </a:cubicBezTo>
                <a:cubicBezTo>
                  <a:pt x="12307" y="14641"/>
                  <a:pt x="12578" y="14485"/>
                  <a:pt x="12808" y="14281"/>
                </a:cubicBezTo>
                <a:cubicBezTo>
                  <a:pt x="13038" y="14077"/>
                  <a:pt x="13220" y="13821"/>
                  <a:pt x="13353" y="13513"/>
                </a:cubicBezTo>
                <a:cubicBezTo>
                  <a:pt x="13486" y="13206"/>
                  <a:pt x="13553" y="12844"/>
                  <a:pt x="13553" y="12429"/>
                </a:cubicBezTo>
                <a:cubicBezTo>
                  <a:pt x="13553" y="12028"/>
                  <a:pt x="13481" y="11691"/>
                  <a:pt x="13337" y="11417"/>
                </a:cubicBezTo>
                <a:cubicBezTo>
                  <a:pt x="13193" y="11142"/>
                  <a:pt x="13002" y="10912"/>
                  <a:pt x="12765" y="10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793">
            <a:extLst>
              <a:ext uri="{FF2B5EF4-FFF2-40B4-BE49-F238E27FC236}">
                <a16:creationId xmlns:a16="http://schemas.microsoft.com/office/drawing/2014/main" id="{C35FA6E8-E7B7-FB49-A395-97BB32BAE4D3}"/>
              </a:ext>
            </a:extLst>
          </p:cNvPr>
          <p:cNvSpPr/>
          <p:nvPr/>
        </p:nvSpPr>
        <p:spPr bwMode="auto">
          <a:xfrm>
            <a:off x="2085334" y="215679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86" y="14720"/>
                </a:moveTo>
                <a:cubicBezTo>
                  <a:pt x="9513" y="14863"/>
                  <a:pt x="9355" y="14945"/>
                  <a:pt x="9084" y="14965"/>
                </a:cubicBezTo>
                <a:lnTo>
                  <a:pt x="9084" y="13151"/>
                </a:lnTo>
                <a:cubicBezTo>
                  <a:pt x="9199" y="13182"/>
                  <a:pt x="9248" y="13219"/>
                  <a:pt x="9358" y="13260"/>
                </a:cubicBezTo>
                <a:cubicBezTo>
                  <a:pt x="9469" y="13302"/>
                  <a:pt x="9568" y="13357"/>
                  <a:pt x="9656" y="13424"/>
                </a:cubicBezTo>
                <a:cubicBezTo>
                  <a:pt x="9744" y="13491"/>
                  <a:pt x="9814" y="13575"/>
                  <a:pt x="9867" y="13673"/>
                </a:cubicBezTo>
                <a:cubicBezTo>
                  <a:pt x="9920" y="13772"/>
                  <a:pt x="9946" y="13894"/>
                  <a:pt x="9946" y="14039"/>
                </a:cubicBezTo>
                <a:cubicBezTo>
                  <a:pt x="9946" y="14350"/>
                  <a:pt x="9859" y="14577"/>
                  <a:pt x="9686" y="14720"/>
                </a:cubicBezTo>
                <a:moveTo>
                  <a:pt x="8631" y="12100"/>
                </a:moveTo>
                <a:cubicBezTo>
                  <a:pt x="8526" y="12074"/>
                  <a:pt x="8486" y="12041"/>
                  <a:pt x="8383" y="12003"/>
                </a:cubicBezTo>
                <a:cubicBezTo>
                  <a:pt x="8280" y="11964"/>
                  <a:pt x="8189" y="11913"/>
                  <a:pt x="8112" y="11851"/>
                </a:cubicBezTo>
                <a:cubicBezTo>
                  <a:pt x="8034" y="11789"/>
                  <a:pt x="7969" y="11714"/>
                  <a:pt x="7919" y="11625"/>
                </a:cubicBezTo>
                <a:cubicBezTo>
                  <a:pt x="7869" y="11537"/>
                  <a:pt x="7844" y="11431"/>
                  <a:pt x="7844" y="11306"/>
                </a:cubicBezTo>
                <a:cubicBezTo>
                  <a:pt x="7844" y="11031"/>
                  <a:pt x="7918" y="10835"/>
                  <a:pt x="8067" y="10718"/>
                </a:cubicBezTo>
                <a:cubicBezTo>
                  <a:pt x="8214" y="10601"/>
                  <a:pt x="8360" y="10543"/>
                  <a:pt x="8631" y="10543"/>
                </a:cubicBezTo>
                <a:cubicBezTo>
                  <a:pt x="8631" y="10543"/>
                  <a:pt x="8631" y="12100"/>
                  <a:pt x="8631" y="12100"/>
                </a:cubicBezTo>
                <a:close/>
                <a:moveTo>
                  <a:pt x="10255" y="12723"/>
                </a:moveTo>
                <a:cubicBezTo>
                  <a:pt x="10089" y="12593"/>
                  <a:pt x="9898" y="12487"/>
                  <a:pt x="9683" y="12404"/>
                </a:cubicBezTo>
                <a:cubicBezTo>
                  <a:pt x="9466" y="12321"/>
                  <a:pt x="9310" y="12248"/>
                  <a:pt x="9084" y="12186"/>
                </a:cubicBezTo>
                <a:lnTo>
                  <a:pt x="9084" y="10543"/>
                </a:lnTo>
                <a:cubicBezTo>
                  <a:pt x="9355" y="10543"/>
                  <a:pt x="9488" y="10613"/>
                  <a:pt x="9611" y="10753"/>
                </a:cubicBezTo>
                <a:cubicBezTo>
                  <a:pt x="9734" y="10893"/>
                  <a:pt x="9800" y="11096"/>
                  <a:pt x="9810" y="11361"/>
                </a:cubicBezTo>
                <a:lnTo>
                  <a:pt x="10669" y="11361"/>
                </a:lnTo>
                <a:cubicBezTo>
                  <a:pt x="10669" y="11106"/>
                  <a:pt x="10625" y="10883"/>
                  <a:pt x="10537" y="10690"/>
                </a:cubicBezTo>
                <a:cubicBezTo>
                  <a:pt x="10450" y="10499"/>
                  <a:pt x="10331" y="10340"/>
                  <a:pt x="10183" y="10216"/>
                </a:cubicBezTo>
                <a:cubicBezTo>
                  <a:pt x="10035" y="10091"/>
                  <a:pt x="9860" y="9998"/>
                  <a:pt x="9659" y="9935"/>
                </a:cubicBezTo>
                <a:cubicBezTo>
                  <a:pt x="9459" y="9873"/>
                  <a:pt x="9310" y="9842"/>
                  <a:pt x="9084" y="9842"/>
                </a:cubicBezTo>
                <a:lnTo>
                  <a:pt x="9084" y="9331"/>
                </a:lnTo>
                <a:lnTo>
                  <a:pt x="8631" y="9331"/>
                </a:lnTo>
                <a:lnTo>
                  <a:pt x="8631" y="9842"/>
                </a:lnTo>
                <a:cubicBezTo>
                  <a:pt x="8405" y="9842"/>
                  <a:pt x="8253" y="9876"/>
                  <a:pt x="8048" y="9943"/>
                </a:cubicBezTo>
                <a:cubicBezTo>
                  <a:pt x="7842" y="10011"/>
                  <a:pt x="7660" y="10108"/>
                  <a:pt x="7501" y="10235"/>
                </a:cubicBezTo>
                <a:cubicBezTo>
                  <a:pt x="7343" y="10363"/>
                  <a:pt x="7218" y="10521"/>
                  <a:pt x="7125" y="10710"/>
                </a:cubicBezTo>
                <a:cubicBezTo>
                  <a:pt x="7032" y="10899"/>
                  <a:pt x="6985" y="11119"/>
                  <a:pt x="6985" y="11368"/>
                </a:cubicBezTo>
                <a:cubicBezTo>
                  <a:pt x="6985" y="11654"/>
                  <a:pt x="7035" y="11892"/>
                  <a:pt x="7136" y="12085"/>
                </a:cubicBezTo>
                <a:cubicBezTo>
                  <a:pt x="7237" y="12277"/>
                  <a:pt x="7368" y="12436"/>
                  <a:pt x="7531" y="12563"/>
                </a:cubicBezTo>
                <a:cubicBezTo>
                  <a:pt x="7694" y="12691"/>
                  <a:pt x="7878" y="12794"/>
                  <a:pt x="8081" y="12875"/>
                </a:cubicBezTo>
                <a:cubicBezTo>
                  <a:pt x="8285" y="12956"/>
                  <a:pt x="8426" y="13024"/>
                  <a:pt x="8631" y="13081"/>
                </a:cubicBezTo>
                <a:lnTo>
                  <a:pt x="8631" y="14965"/>
                </a:lnTo>
                <a:cubicBezTo>
                  <a:pt x="8285" y="14955"/>
                  <a:pt x="8100" y="14852"/>
                  <a:pt x="7950" y="14654"/>
                </a:cubicBezTo>
                <a:cubicBezTo>
                  <a:pt x="7799" y="14457"/>
                  <a:pt x="7726" y="14187"/>
                  <a:pt x="7731" y="13844"/>
                </a:cubicBezTo>
                <a:lnTo>
                  <a:pt x="6872" y="13844"/>
                </a:lnTo>
                <a:cubicBezTo>
                  <a:pt x="6867" y="14135"/>
                  <a:pt x="6908" y="14392"/>
                  <a:pt x="6996" y="14615"/>
                </a:cubicBezTo>
                <a:cubicBezTo>
                  <a:pt x="7085" y="14839"/>
                  <a:pt x="7209" y="15027"/>
                  <a:pt x="7369" y="15180"/>
                </a:cubicBezTo>
                <a:cubicBezTo>
                  <a:pt x="7530" y="15333"/>
                  <a:pt x="7723" y="15451"/>
                  <a:pt x="7950" y="15534"/>
                </a:cubicBezTo>
                <a:cubicBezTo>
                  <a:pt x="8176" y="15617"/>
                  <a:pt x="8360" y="15661"/>
                  <a:pt x="8631" y="15667"/>
                </a:cubicBezTo>
                <a:lnTo>
                  <a:pt x="8631" y="16199"/>
                </a:lnTo>
                <a:lnTo>
                  <a:pt x="9084" y="16199"/>
                </a:lnTo>
                <a:lnTo>
                  <a:pt x="9084" y="15667"/>
                </a:lnTo>
                <a:cubicBezTo>
                  <a:pt x="9335" y="15656"/>
                  <a:pt x="9504" y="15613"/>
                  <a:pt x="9720" y="15538"/>
                </a:cubicBezTo>
                <a:cubicBezTo>
                  <a:pt x="9936" y="15463"/>
                  <a:pt x="10124" y="15354"/>
                  <a:pt x="10285" y="15211"/>
                </a:cubicBezTo>
                <a:cubicBezTo>
                  <a:pt x="10445" y="15068"/>
                  <a:pt x="10573" y="14889"/>
                  <a:pt x="10666" y="14673"/>
                </a:cubicBezTo>
                <a:cubicBezTo>
                  <a:pt x="10758" y="14459"/>
                  <a:pt x="10805" y="14205"/>
                  <a:pt x="10805" y="13914"/>
                </a:cubicBezTo>
                <a:cubicBezTo>
                  <a:pt x="10805" y="13634"/>
                  <a:pt x="10755" y="13398"/>
                  <a:pt x="10654" y="13206"/>
                </a:cubicBezTo>
                <a:cubicBezTo>
                  <a:pt x="10554" y="13014"/>
                  <a:pt x="10421" y="12853"/>
                  <a:pt x="10255" y="12723"/>
                </a:cubicBezTo>
                <a:moveTo>
                  <a:pt x="12764" y="0"/>
                </a:moveTo>
                <a:cubicBezTo>
                  <a:pt x="9919" y="0"/>
                  <a:pt x="7396" y="1350"/>
                  <a:pt x="5779" y="3437"/>
                </a:cubicBezTo>
                <a:cubicBezTo>
                  <a:pt x="6324" y="3259"/>
                  <a:pt x="6890" y="3132"/>
                  <a:pt x="7472" y="3051"/>
                </a:cubicBezTo>
                <a:cubicBezTo>
                  <a:pt x="8868" y="1774"/>
                  <a:pt x="10722" y="987"/>
                  <a:pt x="12764" y="987"/>
                </a:cubicBezTo>
                <a:cubicBezTo>
                  <a:pt x="17099" y="987"/>
                  <a:pt x="20613" y="4502"/>
                  <a:pt x="20613" y="8836"/>
                </a:cubicBezTo>
                <a:cubicBezTo>
                  <a:pt x="20613" y="10878"/>
                  <a:pt x="19827" y="12732"/>
                  <a:pt x="18549" y="14128"/>
                </a:cubicBezTo>
                <a:cubicBezTo>
                  <a:pt x="18468" y="14710"/>
                  <a:pt x="18341" y="15276"/>
                  <a:pt x="18163" y="15821"/>
                </a:cubicBezTo>
                <a:cubicBezTo>
                  <a:pt x="20250" y="14204"/>
                  <a:pt x="21600" y="11681"/>
                  <a:pt x="21600" y="8836"/>
                </a:cubicBezTo>
                <a:cubicBezTo>
                  <a:pt x="21600" y="3956"/>
                  <a:pt x="17644" y="0"/>
                  <a:pt x="12764" y="0"/>
                </a:cubicBezTo>
                <a:moveTo>
                  <a:pt x="8836" y="20613"/>
                </a:moveTo>
                <a:cubicBezTo>
                  <a:pt x="4501" y="20613"/>
                  <a:pt x="987" y="17098"/>
                  <a:pt x="987" y="12764"/>
                </a:cubicBezTo>
                <a:cubicBezTo>
                  <a:pt x="987" y="8429"/>
                  <a:pt x="4501" y="4915"/>
                  <a:pt x="8836" y="4915"/>
                </a:cubicBezTo>
                <a:cubicBezTo>
                  <a:pt x="13172" y="4915"/>
                  <a:pt x="16685" y="8429"/>
                  <a:pt x="16685" y="12764"/>
                </a:cubicBezTo>
                <a:cubicBezTo>
                  <a:pt x="16685" y="17098"/>
                  <a:pt x="13172" y="20613"/>
                  <a:pt x="8836" y="20613"/>
                </a:cubicBezTo>
                <a:moveTo>
                  <a:pt x="8836" y="3927"/>
                </a:moveTo>
                <a:cubicBezTo>
                  <a:pt x="3956" y="3927"/>
                  <a:pt x="0" y="7884"/>
                  <a:pt x="0" y="12764"/>
                </a:cubicBezTo>
                <a:cubicBezTo>
                  <a:pt x="0" y="17644"/>
                  <a:pt x="3956" y="21600"/>
                  <a:pt x="8836" y="21600"/>
                </a:cubicBezTo>
                <a:cubicBezTo>
                  <a:pt x="13716" y="21600"/>
                  <a:pt x="17673" y="17644"/>
                  <a:pt x="17673" y="12764"/>
                </a:cubicBezTo>
                <a:cubicBezTo>
                  <a:pt x="17673" y="7884"/>
                  <a:pt x="13716" y="3927"/>
                  <a:pt x="8836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798">
            <a:extLst>
              <a:ext uri="{FF2B5EF4-FFF2-40B4-BE49-F238E27FC236}">
                <a16:creationId xmlns:a16="http://schemas.microsoft.com/office/drawing/2014/main" id="{71DB8D6B-C68F-BB45-A284-5FBC1E584AD1}"/>
              </a:ext>
            </a:extLst>
          </p:cNvPr>
          <p:cNvSpPr/>
          <p:nvPr/>
        </p:nvSpPr>
        <p:spPr bwMode="auto">
          <a:xfrm>
            <a:off x="2578196" y="2217116"/>
            <a:ext cx="265113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2" y="11838"/>
                </a:moveTo>
                <a:cubicBezTo>
                  <a:pt x="11425" y="11731"/>
                  <a:pt x="11338" y="11646"/>
                  <a:pt x="11242" y="11581"/>
                </a:cubicBezTo>
                <a:cubicBezTo>
                  <a:pt x="11144" y="11515"/>
                  <a:pt x="11102" y="11458"/>
                  <a:pt x="11001" y="11410"/>
                </a:cubicBezTo>
                <a:lnTo>
                  <a:pt x="11001" y="14261"/>
                </a:lnTo>
                <a:cubicBezTo>
                  <a:pt x="11238" y="14227"/>
                  <a:pt x="11377" y="14100"/>
                  <a:pt x="11528" y="13875"/>
                </a:cubicBezTo>
                <a:cubicBezTo>
                  <a:pt x="11680" y="13651"/>
                  <a:pt x="11756" y="13293"/>
                  <a:pt x="11756" y="12804"/>
                </a:cubicBezTo>
                <a:cubicBezTo>
                  <a:pt x="11756" y="12576"/>
                  <a:pt x="11733" y="12384"/>
                  <a:pt x="11686" y="12229"/>
                </a:cubicBezTo>
                <a:cubicBezTo>
                  <a:pt x="11640" y="12074"/>
                  <a:pt x="11579" y="11944"/>
                  <a:pt x="11502" y="11838"/>
                </a:cubicBezTo>
                <a:moveTo>
                  <a:pt x="17182" y="16200"/>
                </a:moveTo>
                <a:lnTo>
                  <a:pt x="16200" y="16200"/>
                </a:lnTo>
                <a:cubicBezTo>
                  <a:pt x="15929" y="16200"/>
                  <a:pt x="15709" y="16602"/>
                  <a:pt x="15709" y="17100"/>
                </a:cubicBezTo>
                <a:cubicBezTo>
                  <a:pt x="15709" y="17597"/>
                  <a:pt x="15929" y="18000"/>
                  <a:pt x="16200" y="18000"/>
                </a:cubicBezTo>
                <a:lnTo>
                  <a:pt x="17182" y="18000"/>
                </a:lnTo>
                <a:cubicBezTo>
                  <a:pt x="17453" y="18000"/>
                  <a:pt x="17673" y="17597"/>
                  <a:pt x="17673" y="17100"/>
                </a:cubicBezTo>
                <a:cubicBezTo>
                  <a:pt x="17673" y="16602"/>
                  <a:pt x="17453" y="16200"/>
                  <a:pt x="17182" y="16200"/>
                </a:cubicBezTo>
                <a:moveTo>
                  <a:pt x="9917" y="8509"/>
                </a:moveTo>
                <a:cubicBezTo>
                  <a:pt x="9917" y="8706"/>
                  <a:pt x="9938" y="8872"/>
                  <a:pt x="9982" y="9011"/>
                </a:cubicBezTo>
                <a:cubicBezTo>
                  <a:pt x="10026" y="9150"/>
                  <a:pt x="10082" y="9268"/>
                  <a:pt x="10150" y="9366"/>
                </a:cubicBezTo>
                <a:cubicBezTo>
                  <a:pt x="10219" y="9464"/>
                  <a:pt x="10298" y="9544"/>
                  <a:pt x="10388" y="9605"/>
                </a:cubicBezTo>
                <a:cubicBezTo>
                  <a:pt x="10478" y="9665"/>
                  <a:pt x="10513" y="9717"/>
                  <a:pt x="10605" y="9757"/>
                </a:cubicBezTo>
                <a:lnTo>
                  <a:pt x="10605" y="7311"/>
                </a:lnTo>
                <a:cubicBezTo>
                  <a:pt x="10368" y="7311"/>
                  <a:pt x="10241" y="7402"/>
                  <a:pt x="10111" y="7585"/>
                </a:cubicBezTo>
                <a:cubicBezTo>
                  <a:pt x="9981" y="7769"/>
                  <a:pt x="9917" y="8077"/>
                  <a:pt x="9917" y="8509"/>
                </a:cubicBezTo>
                <a:moveTo>
                  <a:pt x="20127" y="3600"/>
                </a:moveTo>
                <a:cubicBezTo>
                  <a:pt x="19856" y="3600"/>
                  <a:pt x="19636" y="3197"/>
                  <a:pt x="19636" y="2700"/>
                </a:cubicBezTo>
                <a:cubicBezTo>
                  <a:pt x="19636" y="2203"/>
                  <a:pt x="19856" y="1800"/>
                  <a:pt x="20127" y="1800"/>
                </a:cubicBezTo>
                <a:cubicBezTo>
                  <a:pt x="20399" y="1800"/>
                  <a:pt x="20618" y="2203"/>
                  <a:pt x="20618" y="2700"/>
                </a:cubicBezTo>
                <a:cubicBezTo>
                  <a:pt x="20618" y="3197"/>
                  <a:pt x="20399" y="3600"/>
                  <a:pt x="20127" y="3600"/>
                </a:cubicBezTo>
                <a:moveTo>
                  <a:pt x="20618" y="16365"/>
                </a:moveTo>
                <a:cubicBezTo>
                  <a:pt x="20464" y="16265"/>
                  <a:pt x="20300" y="16200"/>
                  <a:pt x="20127" y="16200"/>
                </a:cubicBezTo>
                <a:cubicBezTo>
                  <a:pt x="19314" y="16200"/>
                  <a:pt x="18655" y="17408"/>
                  <a:pt x="18655" y="18900"/>
                </a:cubicBezTo>
                <a:cubicBezTo>
                  <a:pt x="18655" y="19217"/>
                  <a:pt x="18690" y="19517"/>
                  <a:pt x="18745" y="19800"/>
                </a:cubicBezTo>
                <a:lnTo>
                  <a:pt x="2855" y="19800"/>
                </a:lnTo>
                <a:cubicBezTo>
                  <a:pt x="2910" y="19517"/>
                  <a:pt x="2945" y="19217"/>
                  <a:pt x="2945" y="18900"/>
                </a:cubicBezTo>
                <a:cubicBezTo>
                  <a:pt x="2945" y="17408"/>
                  <a:pt x="2286" y="16200"/>
                  <a:pt x="1473" y="16200"/>
                </a:cubicBezTo>
                <a:cubicBezTo>
                  <a:pt x="1300" y="16200"/>
                  <a:pt x="1136" y="16265"/>
                  <a:pt x="982" y="16365"/>
                </a:cubicBezTo>
                <a:lnTo>
                  <a:pt x="982" y="5234"/>
                </a:lnTo>
                <a:cubicBezTo>
                  <a:pt x="1136" y="5335"/>
                  <a:pt x="1300" y="5400"/>
                  <a:pt x="1473" y="5400"/>
                </a:cubicBezTo>
                <a:cubicBezTo>
                  <a:pt x="2286" y="5400"/>
                  <a:pt x="2945" y="4191"/>
                  <a:pt x="2945" y="2700"/>
                </a:cubicBezTo>
                <a:cubicBezTo>
                  <a:pt x="2945" y="2382"/>
                  <a:pt x="2910" y="2083"/>
                  <a:pt x="2855" y="1800"/>
                </a:cubicBezTo>
                <a:lnTo>
                  <a:pt x="18745" y="1800"/>
                </a:lnTo>
                <a:cubicBezTo>
                  <a:pt x="18690" y="2083"/>
                  <a:pt x="18655" y="2382"/>
                  <a:pt x="18655" y="2700"/>
                </a:cubicBezTo>
                <a:cubicBezTo>
                  <a:pt x="18655" y="4191"/>
                  <a:pt x="19314" y="5400"/>
                  <a:pt x="20127" y="5400"/>
                </a:cubicBezTo>
                <a:cubicBezTo>
                  <a:pt x="20300" y="5400"/>
                  <a:pt x="20464" y="5335"/>
                  <a:pt x="20618" y="5234"/>
                </a:cubicBezTo>
                <a:cubicBezTo>
                  <a:pt x="20618" y="5234"/>
                  <a:pt x="20618" y="16365"/>
                  <a:pt x="20618" y="16365"/>
                </a:cubicBezTo>
                <a:close/>
                <a:moveTo>
                  <a:pt x="20127" y="19800"/>
                </a:moveTo>
                <a:cubicBezTo>
                  <a:pt x="19856" y="19800"/>
                  <a:pt x="19636" y="19397"/>
                  <a:pt x="19636" y="18900"/>
                </a:cubicBezTo>
                <a:cubicBezTo>
                  <a:pt x="19636" y="18403"/>
                  <a:pt x="19856" y="18000"/>
                  <a:pt x="20127" y="18000"/>
                </a:cubicBezTo>
                <a:cubicBezTo>
                  <a:pt x="20399" y="18000"/>
                  <a:pt x="20618" y="18403"/>
                  <a:pt x="20618" y="18900"/>
                </a:cubicBezTo>
                <a:cubicBezTo>
                  <a:pt x="20618" y="19397"/>
                  <a:pt x="20399" y="19800"/>
                  <a:pt x="20127" y="19800"/>
                </a:cubicBezTo>
                <a:moveTo>
                  <a:pt x="1473" y="19800"/>
                </a:moveTo>
                <a:cubicBezTo>
                  <a:pt x="1201" y="19800"/>
                  <a:pt x="982" y="19397"/>
                  <a:pt x="982" y="18900"/>
                </a:cubicBezTo>
                <a:cubicBezTo>
                  <a:pt x="982" y="18403"/>
                  <a:pt x="1201" y="18000"/>
                  <a:pt x="1473" y="18000"/>
                </a:cubicBezTo>
                <a:cubicBezTo>
                  <a:pt x="1744" y="18000"/>
                  <a:pt x="1964" y="18403"/>
                  <a:pt x="1964" y="18900"/>
                </a:cubicBezTo>
                <a:cubicBezTo>
                  <a:pt x="1964" y="19397"/>
                  <a:pt x="1744" y="19800"/>
                  <a:pt x="1473" y="19800"/>
                </a:cubicBezTo>
                <a:moveTo>
                  <a:pt x="1473" y="1800"/>
                </a:moveTo>
                <a:cubicBezTo>
                  <a:pt x="1744" y="1800"/>
                  <a:pt x="1964" y="2203"/>
                  <a:pt x="1964" y="2700"/>
                </a:cubicBezTo>
                <a:cubicBezTo>
                  <a:pt x="1964" y="3197"/>
                  <a:pt x="1744" y="3600"/>
                  <a:pt x="1473" y="3600"/>
                </a:cubicBezTo>
                <a:cubicBezTo>
                  <a:pt x="1201" y="3600"/>
                  <a:pt x="982" y="3197"/>
                  <a:pt x="982" y="2700"/>
                </a:cubicBezTo>
                <a:cubicBezTo>
                  <a:pt x="982" y="2203"/>
                  <a:pt x="1201" y="1800"/>
                  <a:pt x="1473" y="1800"/>
                </a:cubicBezTo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806"/>
                  <a:pt x="0" y="1800"/>
                </a:cubicBezTo>
                <a:lnTo>
                  <a:pt x="0" y="19800"/>
                </a:lnTo>
                <a:cubicBezTo>
                  <a:pt x="0" y="20794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794"/>
                  <a:pt x="21600" y="19800"/>
                </a:cubicBezTo>
                <a:lnTo>
                  <a:pt x="21600" y="1800"/>
                </a:lnTo>
                <a:cubicBezTo>
                  <a:pt x="21600" y="806"/>
                  <a:pt x="21160" y="0"/>
                  <a:pt x="20618" y="0"/>
                </a:cubicBezTo>
                <a:moveTo>
                  <a:pt x="12385" y="13801"/>
                </a:moveTo>
                <a:cubicBezTo>
                  <a:pt x="12304" y="14141"/>
                  <a:pt x="12193" y="14422"/>
                  <a:pt x="12052" y="14646"/>
                </a:cubicBezTo>
                <a:cubicBezTo>
                  <a:pt x="11912" y="14871"/>
                  <a:pt x="11747" y="15042"/>
                  <a:pt x="11558" y="15160"/>
                </a:cubicBezTo>
                <a:cubicBezTo>
                  <a:pt x="11369" y="15278"/>
                  <a:pt x="11221" y="15345"/>
                  <a:pt x="11001" y="15362"/>
                </a:cubicBezTo>
                <a:lnTo>
                  <a:pt x="11001" y="16198"/>
                </a:lnTo>
                <a:lnTo>
                  <a:pt x="10605" y="16198"/>
                </a:lnTo>
                <a:lnTo>
                  <a:pt x="10605" y="15362"/>
                </a:lnTo>
                <a:cubicBezTo>
                  <a:pt x="10368" y="15353"/>
                  <a:pt x="10206" y="15284"/>
                  <a:pt x="10009" y="15154"/>
                </a:cubicBezTo>
                <a:cubicBezTo>
                  <a:pt x="9811" y="15023"/>
                  <a:pt x="9642" y="14837"/>
                  <a:pt x="9501" y="14596"/>
                </a:cubicBezTo>
                <a:cubicBezTo>
                  <a:pt x="9361" y="14356"/>
                  <a:pt x="9252" y="14061"/>
                  <a:pt x="9175" y="13710"/>
                </a:cubicBezTo>
                <a:cubicBezTo>
                  <a:pt x="9098" y="13359"/>
                  <a:pt x="9062" y="12956"/>
                  <a:pt x="9066" y="12498"/>
                </a:cubicBezTo>
                <a:lnTo>
                  <a:pt x="9818" y="12498"/>
                </a:lnTo>
                <a:cubicBezTo>
                  <a:pt x="9813" y="13036"/>
                  <a:pt x="9877" y="13461"/>
                  <a:pt x="10009" y="13770"/>
                </a:cubicBezTo>
                <a:cubicBezTo>
                  <a:pt x="10140" y="14081"/>
                  <a:pt x="10302" y="14244"/>
                  <a:pt x="10605" y="14261"/>
                </a:cubicBezTo>
                <a:lnTo>
                  <a:pt x="10605" y="11299"/>
                </a:lnTo>
                <a:cubicBezTo>
                  <a:pt x="10425" y="11209"/>
                  <a:pt x="10302" y="11101"/>
                  <a:pt x="10124" y="10974"/>
                </a:cubicBezTo>
                <a:cubicBezTo>
                  <a:pt x="9946" y="10849"/>
                  <a:pt x="9786" y="10686"/>
                  <a:pt x="9643" y="10485"/>
                </a:cubicBezTo>
                <a:cubicBezTo>
                  <a:pt x="9500" y="10285"/>
                  <a:pt x="9385" y="10035"/>
                  <a:pt x="9297" y="9733"/>
                </a:cubicBezTo>
                <a:cubicBezTo>
                  <a:pt x="9209" y="9431"/>
                  <a:pt x="9165" y="9056"/>
                  <a:pt x="9165" y="8607"/>
                </a:cubicBezTo>
                <a:cubicBezTo>
                  <a:pt x="9165" y="8216"/>
                  <a:pt x="9206" y="7871"/>
                  <a:pt x="9287" y="7574"/>
                </a:cubicBezTo>
                <a:cubicBezTo>
                  <a:pt x="9369" y="7276"/>
                  <a:pt x="9478" y="7026"/>
                  <a:pt x="9617" y="6827"/>
                </a:cubicBezTo>
                <a:cubicBezTo>
                  <a:pt x="9755" y="6627"/>
                  <a:pt x="9914" y="6474"/>
                  <a:pt x="10094" y="6368"/>
                </a:cubicBezTo>
                <a:cubicBezTo>
                  <a:pt x="10275" y="6262"/>
                  <a:pt x="10408" y="6209"/>
                  <a:pt x="10605" y="6209"/>
                </a:cubicBezTo>
                <a:lnTo>
                  <a:pt x="10605" y="5406"/>
                </a:lnTo>
                <a:lnTo>
                  <a:pt x="11001" y="5406"/>
                </a:lnTo>
                <a:lnTo>
                  <a:pt x="11001" y="6209"/>
                </a:lnTo>
                <a:cubicBezTo>
                  <a:pt x="11199" y="6209"/>
                  <a:pt x="11329" y="6257"/>
                  <a:pt x="11505" y="6356"/>
                </a:cubicBezTo>
                <a:cubicBezTo>
                  <a:pt x="11681" y="6454"/>
                  <a:pt x="11834" y="6601"/>
                  <a:pt x="11963" y="6796"/>
                </a:cubicBezTo>
                <a:cubicBezTo>
                  <a:pt x="12093" y="6992"/>
                  <a:pt x="12196" y="7241"/>
                  <a:pt x="12273" y="7543"/>
                </a:cubicBezTo>
                <a:cubicBezTo>
                  <a:pt x="12350" y="7845"/>
                  <a:pt x="12389" y="8195"/>
                  <a:pt x="12389" y="8594"/>
                </a:cubicBezTo>
                <a:lnTo>
                  <a:pt x="11637" y="8594"/>
                </a:lnTo>
                <a:cubicBezTo>
                  <a:pt x="11628" y="8179"/>
                  <a:pt x="11570" y="7860"/>
                  <a:pt x="11463" y="7641"/>
                </a:cubicBezTo>
                <a:cubicBezTo>
                  <a:pt x="11355" y="7420"/>
                  <a:pt x="11238" y="7311"/>
                  <a:pt x="11001" y="7311"/>
                </a:cubicBezTo>
                <a:lnTo>
                  <a:pt x="11001" y="9892"/>
                </a:lnTo>
                <a:cubicBezTo>
                  <a:pt x="11199" y="9990"/>
                  <a:pt x="11336" y="10104"/>
                  <a:pt x="11525" y="10235"/>
                </a:cubicBezTo>
                <a:cubicBezTo>
                  <a:pt x="11714" y="10365"/>
                  <a:pt x="11881" y="10532"/>
                  <a:pt x="12026" y="10736"/>
                </a:cubicBezTo>
                <a:cubicBezTo>
                  <a:pt x="12171" y="10940"/>
                  <a:pt x="12287" y="11193"/>
                  <a:pt x="12375" y="11495"/>
                </a:cubicBezTo>
                <a:cubicBezTo>
                  <a:pt x="12463" y="11797"/>
                  <a:pt x="12507" y="12168"/>
                  <a:pt x="12507" y="12608"/>
                </a:cubicBezTo>
                <a:cubicBezTo>
                  <a:pt x="12507" y="13065"/>
                  <a:pt x="12466" y="13463"/>
                  <a:pt x="12385" y="13801"/>
                </a:cubicBezTo>
                <a:moveTo>
                  <a:pt x="10800" y="3600"/>
                </a:moveTo>
                <a:cubicBezTo>
                  <a:pt x="8631" y="3600"/>
                  <a:pt x="6873" y="6824"/>
                  <a:pt x="6873" y="10800"/>
                </a:cubicBezTo>
                <a:cubicBezTo>
                  <a:pt x="6873" y="14776"/>
                  <a:pt x="8631" y="18000"/>
                  <a:pt x="10800" y="18000"/>
                </a:cubicBezTo>
                <a:cubicBezTo>
                  <a:pt x="12969" y="18000"/>
                  <a:pt x="14727" y="14776"/>
                  <a:pt x="14727" y="10800"/>
                </a:cubicBezTo>
                <a:cubicBezTo>
                  <a:pt x="14727" y="6824"/>
                  <a:pt x="12969" y="3600"/>
                  <a:pt x="10800" y="3600"/>
                </a:cubicBezTo>
                <a:moveTo>
                  <a:pt x="5400" y="3600"/>
                </a:moveTo>
                <a:lnTo>
                  <a:pt x="4418" y="3600"/>
                </a:lnTo>
                <a:cubicBezTo>
                  <a:pt x="4147" y="3600"/>
                  <a:pt x="3927" y="4002"/>
                  <a:pt x="3927" y="4500"/>
                </a:cubicBezTo>
                <a:cubicBezTo>
                  <a:pt x="3927" y="4997"/>
                  <a:pt x="4147" y="5400"/>
                  <a:pt x="4418" y="5400"/>
                </a:cubicBezTo>
                <a:lnTo>
                  <a:pt x="5400" y="5400"/>
                </a:lnTo>
                <a:cubicBezTo>
                  <a:pt x="5671" y="5400"/>
                  <a:pt x="5891" y="4997"/>
                  <a:pt x="5891" y="4500"/>
                </a:cubicBezTo>
                <a:cubicBezTo>
                  <a:pt x="5891" y="4002"/>
                  <a:pt x="5671" y="3600"/>
                  <a:pt x="5400" y="3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799">
            <a:extLst>
              <a:ext uri="{FF2B5EF4-FFF2-40B4-BE49-F238E27FC236}">
                <a16:creationId xmlns:a16="http://schemas.microsoft.com/office/drawing/2014/main" id="{F78A38A9-C836-B248-9C27-3E6246F3AFA2}"/>
              </a:ext>
            </a:extLst>
          </p:cNvPr>
          <p:cNvSpPr/>
          <p:nvPr/>
        </p:nvSpPr>
        <p:spPr bwMode="auto">
          <a:xfrm>
            <a:off x="3083021" y="219330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16" y="11782"/>
                </a:moveTo>
                <a:cubicBezTo>
                  <a:pt x="9916" y="11929"/>
                  <a:pt x="9939" y="12054"/>
                  <a:pt x="9982" y="12159"/>
                </a:cubicBezTo>
                <a:cubicBezTo>
                  <a:pt x="10026" y="12263"/>
                  <a:pt x="10082" y="12351"/>
                  <a:pt x="10151" y="12425"/>
                </a:cubicBezTo>
                <a:cubicBezTo>
                  <a:pt x="10219" y="12498"/>
                  <a:pt x="10298" y="12557"/>
                  <a:pt x="10388" y="12604"/>
                </a:cubicBezTo>
                <a:cubicBezTo>
                  <a:pt x="10478" y="12650"/>
                  <a:pt x="10513" y="12688"/>
                  <a:pt x="10605" y="12719"/>
                </a:cubicBezTo>
                <a:lnTo>
                  <a:pt x="10605" y="10882"/>
                </a:lnTo>
                <a:cubicBezTo>
                  <a:pt x="10368" y="10882"/>
                  <a:pt x="10241" y="10952"/>
                  <a:pt x="10111" y="11090"/>
                </a:cubicBezTo>
                <a:cubicBezTo>
                  <a:pt x="9981" y="11227"/>
                  <a:pt x="9916" y="11458"/>
                  <a:pt x="9916" y="11782"/>
                </a:cubicBezTo>
                <a:moveTo>
                  <a:pt x="11501" y="14278"/>
                </a:moveTo>
                <a:cubicBezTo>
                  <a:pt x="11425" y="14199"/>
                  <a:pt x="11338" y="14135"/>
                  <a:pt x="11242" y="14086"/>
                </a:cubicBezTo>
                <a:cubicBezTo>
                  <a:pt x="11145" y="14037"/>
                  <a:pt x="11102" y="13994"/>
                  <a:pt x="11001" y="13958"/>
                </a:cubicBezTo>
                <a:lnTo>
                  <a:pt x="11001" y="16096"/>
                </a:lnTo>
                <a:cubicBezTo>
                  <a:pt x="11238" y="16071"/>
                  <a:pt x="11377" y="15975"/>
                  <a:pt x="11528" y="15806"/>
                </a:cubicBezTo>
                <a:cubicBezTo>
                  <a:pt x="11680" y="15638"/>
                  <a:pt x="11756" y="15371"/>
                  <a:pt x="11756" y="15004"/>
                </a:cubicBezTo>
                <a:cubicBezTo>
                  <a:pt x="11756" y="14833"/>
                  <a:pt x="11733" y="14689"/>
                  <a:pt x="11686" y="14572"/>
                </a:cubicBezTo>
                <a:cubicBezTo>
                  <a:pt x="11640" y="14456"/>
                  <a:pt x="11579" y="14358"/>
                  <a:pt x="11501" y="14278"/>
                </a:cubicBezTo>
                <a:moveTo>
                  <a:pt x="12385" y="15751"/>
                </a:moveTo>
                <a:cubicBezTo>
                  <a:pt x="12304" y="16006"/>
                  <a:pt x="12193" y="16216"/>
                  <a:pt x="12052" y="16385"/>
                </a:cubicBezTo>
                <a:cubicBezTo>
                  <a:pt x="11911" y="16553"/>
                  <a:pt x="11747" y="16681"/>
                  <a:pt x="11558" y="16770"/>
                </a:cubicBezTo>
                <a:cubicBezTo>
                  <a:pt x="11369" y="16859"/>
                  <a:pt x="11221" y="16910"/>
                  <a:pt x="11001" y="16922"/>
                </a:cubicBezTo>
                <a:lnTo>
                  <a:pt x="11001" y="17549"/>
                </a:lnTo>
                <a:lnTo>
                  <a:pt x="10605" y="17549"/>
                </a:lnTo>
                <a:lnTo>
                  <a:pt x="10605" y="16922"/>
                </a:lnTo>
                <a:cubicBezTo>
                  <a:pt x="10368" y="16915"/>
                  <a:pt x="10206" y="16863"/>
                  <a:pt x="10009" y="16766"/>
                </a:cubicBezTo>
                <a:cubicBezTo>
                  <a:pt x="9811" y="16667"/>
                  <a:pt x="9642" y="16528"/>
                  <a:pt x="9501" y="16348"/>
                </a:cubicBezTo>
                <a:cubicBezTo>
                  <a:pt x="9361" y="16168"/>
                  <a:pt x="9252" y="15946"/>
                  <a:pt x="9175" y="15683"/>
                </a:cubicBezTo>
                <a:cubicBezTo>
                  <a:pt x="9098" y="15420"/>
                  <a:pt x="9062" y="15117"/>
                  <a:pt x="9066" y="14775"/>
                </a:cubicBezTo>
                <a:lnTo>
                  <a:pt x="9818" y="14775"/>
                </a:lnTo>
                <a:cubicBezTo>
                  <a:pt x="9813" y="15178"/>
                  <a:pt x="9877" y="15496"/>
                  <a:pt x="10009" y="15729"/>
                </a:cubicBezTo>
                <a:cubicBezTo>
                  <a:pt x="10140" y="15961"/>
                  <a:pt x="10302" y="16083"/>
                  <a:pt x="10605" y="16096"/>
                </a:cubicBezTo>
                <a:lnTo>
                  <a:pt x="10605" y="13875"/>
                </a:lnTo>
                <a:cubicBezTo>
                  <a:pt x="10425" y="13807"/>
                  <a:pt x="10302" y="13726"/>
                  <a:pt x="10124" y="13631"/>
                </a:cubicBezTo>
                <a:cubicBezTo>
                  <a:pt x="9946" y="13537"/>
                  <a:pt x="9786" y="13414"/>
                  <a:pt x="9643" y="13264"/>
                </a:cubicBezTo>
                <a:cubicBezTo>
                  <a:pt x="9500" y="13115"/>
                  <a:pt x="9385" y="12927"/>
                  <a:pt x="9297" y="12700"/>
                </a:cubicBezTo>
                <a:cubicBezTo>
                  <a:pt x="9209" y="12474"/>
                  <a:pt x="9165" y="12192"/>
                  <a:pt x="9165" y="11855"/>
                </a:cubicBezTo>
                <a:cubicBezTo>
                  <a:pt x="9165" y="11562"/>
                  <a:pt x="9206" y="11304"/>
                  <a:pt x="9287" y="11080"/>
                </a:cubicBezTo>
                <a:cubicBezTo>
                  <a:pt x="9369" y="10857"/>
                  <a:pt x="9478" y="10670"/>
                  <a:pt x="9617" y="10520"/>
                </a:cubicBezTo>
                <a:cubicBezTo>
                  <a:pt x="9755" y="10370"/>
                  <a:pt x="9914" y="10256"/>
                  <a:pt x="10094" y="10176"/>
                </a:cubicBezTo>
                <a:cubicBezTo>
                  <a:pt x="10274" y="10097"/>
                  <a:pt x="10407" y="10057"/>
                  <a:pt x="10605" y="10057"/>
                </a:cubicBezTo>
                <a:lnTo>
                  <a:pt x="10605" y="9455"/>
                </a:lnTo>
                <a:lnTo>
                  <a:pt x="11001" y="9455"/>
                </a:lnTo>
                <a:lnTo>
                  <a:pt x="11001" y="10057"/>
                </a:lnTo>
                <a:cubicBezTo>
                  <a:pt x="11199" y="10057"/>
                  <a:pt x="11329" y="10093"/>
                  <a:pt x="11505" y="10167"/>
                </a:cubicBezTo>
                <a:cubicBezTo>
                  <a:pt x="11681" y="10240"/>
                  <a:pt x="11834" y="10350"/>
                  <a:pt x="11963" y="10498"/>
                </a:cubicBezTo>
                <a:cubicBezTo>
                  <a:pt x="12093" y="10644"/>
                  <a:pt x="12196" y="10831"/>
                  <a:pt x="12273" y="11057"/>
                </a:cubicBezTo>
                <a:cubicBezTo>
                  <a:pt x="12350" y="11284"/>
                  <a:pt x="12388" y="11547"/>
                  <a:pt x="12388" y="11847"/>
                </a:cubicBezTo>
                <a:lnTo>
                  <a:pt x="11637" y="11847"/>
                </a:lnTo>
                <a:cubicBezTo>
                  <a:pt x="11628" y="11534"/>
                  <a:pt x="11570" y="11296"/>
                  <a:pt x="11463" y="11130"/>
                </a:cubicBezTo>
                <a:cubicBezTo>
                  <a:pt x="11355" y="10965"/>
                  <a:pt x="11238" y="10882"/>
                  <a:pt x="11001" y="10882"/>
                </a:cubicBezTo>
                <a:lnTo>
                  <a:pt x="11001" y="12819"/>
                </a:lnTo>
                <a:cubicBezTo>
                  <a:pt x="11199" y="12894"/>
                  <a:pt x="11336" y="12978"/>
                  <a:pt x="11525" y="13076"/>
                </a:cubicBezTo>
                <a:cubicBezTo>
                  <a:pt x="11714" y="13175"/>
                  <a:pt x="11881" y="13300"/>
                  <a:pt x="12026" y="13453"/>
                </a:cubicBezTo>
                <a:cubicBezTo>
                  <a:pt x="12171" y="13605"/>
                  <a:pt x="12287" y="13795"/>
                  <a:pt x="12375" y="14021"/>
                </a:cubicBezTo>
                <a:cubicBezTo>
                  <a:pt x="12463" y="14248"/>
                  <a:pt x="12507" y="14526"/>
                  <a:pt x="12507" y="14857"/>
                </a:cubicBezTo>
                <a:cubicBezTo>
                  <a:pt x="12507" y="15199"/>
                  <a:pt x="12466" y="15497"/>
                  <a:pt x="12385" y="15751"/>
                </a:cubicBezTo>
                <a:moveTo>
                  <a:pt x="10800" y="8100"/>
                </a:moveTo>
                <a:cubicBezTo>
                  <a:pt x="8631" y="8100"/>
                  <a:pt x="6873" y="10518"/>
                  <a:pt x="6873" y="13500"/>
                </a:cubicBezTo>
                <a:cubicBezTo>
                  <a:pt x="6873" y="16483"/>
                  <a:pt x="8631" y="18900"/>
                  <a:pt x="10800" y="18900"/>
                </a:cubicBezTo>
                <a:cubicBezTo>
                  <a:pt x="12969" y="18900"/>
                  <a:pt x="14727" y="16483"/>
                  <a:pt x="14727" y="13500"/>
                </a:cubicBezTo>
                <a:cubicBezTo>
                  <a:pt x="14727" y="10518"/>
                  <a:pt x="12969" y="8100"/>
                  <a:pt x="10800" y="8100"/>
                </a:cubicBezTo>
                <a:moveTo>
                  <a:pt x="17182" y="17550"/>
                </a:moveTo>
                <a:lnTo>
                  <a:pt x="16200" y="17550"/>
                </a:lnTo>
                <a:cubicBezTo>
                  <a:pt x="15929" y="17550"/>
                  <a:pt x="15709" y="17852"/>
                  <a:pt x="15709" y="18225"/>
                </a:cubicBezTo>
                <a:cubicBezTo>
                  <a:pt x="15709" y="18598"/>
                  <a:pt x="15929" y="18900"/>
                  <a:pt x="16200" y="18900"/>
                </a:cubicBezTo>
                <a:lnTo>
                  <a:pt x="17182" y="18900"/>
                </a:lnTo>
                <a:cubicBezTo>
                  <a:pt x="17453" y="18900"/>
                  <a:pt x="17673" y="18598"/>
                  <a:pt x="17673" y="18225"/>
                </a:cubicBezTo>
                <a:cubicBezTo>
                  <a:pt x="17673" y="17852"/>
                  <a:pt x="17453" y="17550"/>
                  <a:pt x="17182" y="17550"/>
                </a:cubicBezTo>
                <a:moveTo>
                  <a:pt x="20127" y="8100"/>
                </a:moveTo>
                <a:cubicBezTo>
                  <a:pt x="19856" y="8100"/>
                  <a:pt x="19636" y="7798"/>
                  <a:pt x="19636" y="7425"/>
                </a:cubicBezTo>
                <a:cubicBezTo>
                  <a:pt x="19636" y="7052"/>
                  <a:pt x="19856" y="6750"/>
                  <a:pt x="20127" y="6750"/>
                </a:cubicBezTo>
                <a:cubicBezTo>
                  <a:pt x="20399" y="6750"/>
                  <a:pt x="20618" y="7052"/>
                  <a:pt x="20618" y="7425"/>
                </a:cubicBezTo>
                <a:cubicBezTo>
                  <a:pt x="20618" y="7798"/>
                  <a:pt x="20399" y="8100"/>
                  <a:pt x="20127" y="8100"/>
                </a:cubicBezTo>
                <a:moveTo>
                  <a:pt x="20618" y="17674"/>
                </a:moveTo>
                <a:cubicBezTo>
                  <a:pt x="20464" y="17599"/>
                  <a:pt x="20300" y="17550"/>
                  <a:pt x="20127" y="17550"/>
                </a:cubicBezTo>
                <a:cubicBezTo>
                  <a:pt x="19314" y="17550"/>
                  <a:pt x="18655" y="18457"/>
                  <a:pt x="18655" y="19575"/>
                </a:cubicBezTo>
                <a:cubicBezTo>
                  <a:pt x="18655" y="19813"/>
                  <a:pt x="18690" y="20038"/>
                  <a:pt x="18745" y="20250"/>
                </a:cubicBezTo>
                <a:lnTo>
                  <a:pt x="2855" y="20250"/>
                </a:lnTo>
                <a:cubicBezTo>
                  <a:pt x="2910" y="20038"/>
                  <a:pt x="2945" y="19813"/>
                  <a:pt x="2945" y="19575"/>
                </a:cubicBezTo>
                <a:cubicBezTo>
                  <a:pt x="2945" y="18457"/>
                  <a:pt x="2286" y="17550"/>
                  <a:pt x="1473" y="17550"/>
                </a:cubicBezTo>
                <a:cubicBezTo>
                  <a:pt x="1300" y="17550"/>
                  <a:pt x="1136" y="17599"/>
                  <a:pt x="982" y="17674"/>
                </a:cubicBezTo>
                <a:lnTo>
                  <a:pt x="982" y="9326"/>
                </a:lnTo>
                <a:cubicBezTo>
                  <a:pt x="1136" y="9402"/>
                  <a:pt x="1300" y="9450"/>
                  <a:pt x="1473" y="9450"/>
                </a:cubicBezTo>
                <a:cubicBezTo>
                  <a:pt x="2286" y="9450"/>
                  <a:pt x="2945" y="8544"/>
                  <a:pt x="2945" y="7425"/>
                </a:cubicBezTo>
                <a:cubicBezTo>
                  <a:pt x="2945" y="7187"/>
                  <a:pt x="2910" y="6962"/>
                  <a:pt x="2855" y="6750"/>
                </a:cubicBezTo>
                <a:lnTo>
                  <a:pt x="18745" y="6750"/>
                </a:lnTo>
                <a:cubicBezTo>
                  <a:pt x="18690" y="6962"/>
                  <a:pt x="18655" y="7187"/>
                  <a:pt x="18655" y="7425"/>
                </a:cubicBezTo>
                <a:cubicBezTo>
                  <a:pt x="18655" y="8544"/>
                  <a:pt x="19314" y="9450"/>
                  <a:pt x="20127" y="9450"/>
                </a:cubicBezTo>
                <a:cubicBezTo>
                  <a:pt x="20300" y="9450"/>
                  <a:pt x="20464" y="9402"/>
                  <a:pt x="20618" y="9326"/>
                </a:cubicBezTo>
                <a:cubicBezTo>
                  <a:pt x="20618" y="9326"/>
                  <a:pt x="20618" y="17674"/>
                  <a:pt x="20618" y="17674"/>
                </a:cubicBezTo>
                <a:close/>
                <a:moveTo>
                  <a:pt x="20127" y="20250"/>
                </a:moveTo>
                <a:cubicBezTo>
                  <a:pt x="19856" y="20250"/>
                  <a:pt x="19636" y="19948"/>
                  <a:pt x="19636" y="19575"/>
                </a:cubicBezTo>
                <a:cubicBezTo>
                  <a:pt x="19636" y="19203"/>
                  <a:pt x="19856" y="18900"/>
                  <a:pt x="20127" y="18900"/>
                </a:cubicBezTo>
                <a:cubicBezTo>
                  <a:pt x="20399" y="18900"/>
                  <a:pt x="20618" y="19203"/>
                  <a:pt x="20618" y="19575"/>
                </a:cubicBezTo>
                <a:cubicBezTo>
                  <a:pt x="20618" y="19948"/>
                  <a:pt x="20399" y="20250"/>
                  <a:pt x="20127" y="20250"/>
                </a:cubicBezTo>
                <a:moveTo>
                  <a:pt x="1473" y="20250"/>
                </a:moveTo>
                <a:cubicBezTo>
                  <a:pt x="1201" y="20250"/>
                  <a:pt x="982" y="19948"/>
                  <a:pt x="982" y="19575"/>
                </a:cubicBezTo>
                <a:cubicBezTo>
                  <a:pt x="982" y="19203"/>
                  <a:pt x="1201" y="18900"/>
                  <a:pt x="1473" y="18900"/>
                </a:cubicBezTo>
                <a:cubicBezTo>
                  <a:pt x="1744" y="18900"/>
                  <a:pt x="1964" y="19203"/>
                  <a:pt x="1964" y="19575"/>
                </a:cubicBezTo>
                <a:cubicBezTo>
                  <a:pt x="1964" y="19948"/>
                  <a:pt x="1744" y="20250"/>
                  <a:pt x="1473" y="20250"/>
                </a:cubicBezTo>
                <a:moveTo>
                  <a:pt x="1473" y="6750"/>
                </a:moveTo>
                <a:cubicBezTo>
                  <a:pt x="1744" y="6750"/>
                  <a:pt x="1964" y="7052"/>
                  <a:pt x="1964" y="7425"/>
                </a:cubicBezTo>
                <a:cubicBezTo>
                  <a:pt x="1964" y="7798"/>
                  <a:pt x="1744" y="8100"/>
                  <a:pt x="1473" y="8100"/>
                </a:cubicBezTo>
                <a:cubicBezTo>
                  <a:pt x="1201" y="8100"/>
                  <a:pt x="982" y="7798"/>
                  <a:pt x="982" y="7425"/>
                </a:cubicBezTo>
                <a:cubicBezTo>
                  <a:pt x="982" y="7052"/>
                  <a:pt x="1201" y="6750"/>
                  <a:pt x="1473" y="6750"/>
                </a:cubicBezTo>
                <a:moveTo>
                  <a:pt x="20618" y="5400"/>
                </a:moveTo>
                <a:lnTo>
                  <a:pt x="982" y="5400"/>
                </a:lnTo>
                <a:cubicBezTo>
                  <a:pt x="440" y="5400"/>
                  <a:pt x="0" y="6004"/>
                  <a:pt x="0" y="6750"/>
                </a:cubicBezTo>
                <a:lnTo>
                  <a:pt x="0" y="20250"/>
                </a:lnTo>
                <a:cubicBezTo>
                  <a:pt x="0" y="20996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6"/>
                  <a:pt x="21600" y="20250"/>
                </a:cubicBezTo>
                <a:lnTo>
                  <a:pt x="21600" y="6750"/>
                </a:lnTo>
                <a:cubicBezTo>
                  <a:pt x="21600" y="6004"/>
                  <a:pt x="21160" y="5400"/>
                  <a:pt x="20618" y="5400"/>
                </a:cubicBezTo>
                <a:moveTo>
                  <a:pt x="2455" y="4050"/>
                </a:moveTo>
                <a:lnTo>
                  <a:pt x="19145" y="4050"/>
                </a:lnTo>
                <a:cubicBezTo>
                  <a:pt x="19417" y="4050"/>
                  <a:pt x="19636" y="3748"/>
                  <a:pt x="19636" y="3376"/>
                </a:cubicBezTo>
                <a:cubicBezTo>
                  <a:pt x="19636" y="3002"/>
                  <a:pt x="19417" y="2700"/>
                  <a:pt x="19145" y="2700"/>
                </a:cubicBezTo>
                <a:lnTo>
                  <a:pt x="2455" y="2700"/>
                </a:lnTo>
                <a:cubicBezTo>
                  <a:pt x="2183" y="2700"/>
                  <a:pt x="1964" y="3002"/>
                  <a:pt x="1964" y="3376"/>
                </a:cubicBezTo>
                <a:cubicBezTo>
                  <a:pt x="1964" y="3748"/>
                  <a:pt x="2183" y="4050"/>
                  <a:pt x="2455" y="4050"/>
                </a:cubicBezTo>
                <a:moveTo>
                  <a:pt x="4418" y="1350"/>
                </a:moveTo>
                <a:lnTo>
                  <a:pt x="17182" y="1350"/>
                </a:lnTo>
                <a:cubicBezTo>
                  <a:pt x="17453" y="1350"/>
                  <a:pt x="17673" y="1048"/>
                  <a:pt x="17673" y="675"/>
                </a:cubicBezTo>
                <a:cubicBezTo>
                  <a:pt x="17673" y="302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302"/>
                  <a:pt x="3927" y="675"/>
                </a:cubicBezTo>
                <a:cubicBezTo>
                  <a:pt x="3927" y="1048"/>
                  <a:pt x="4147" y="1350"/>
                  <a:pt x="4418" y="1350"/>
                </a:cubicBezTo>
                <a:moveTo>
                  <a:pt x="5400" y="8100"/>
                </a:moveTo>
                <a:lnTo>
                  <a:pt x="4418" y="8100"/>
                </a:lnTo>
                <a:cubicBezTo>
                  <a:pt x="4147" y="8100"/>
                  <a:pt x="3927" y="8403"/>
                  <a:pt x="3927" y="8775"/>
                </a:cubicBezTo>
                <a:cubicBezTo>
                  <a:pt x="3927" y="9148"/>
                  <a:pt x="4147" y="9450"/>
                  <a:pt x="4418" y="9450"/>
                </a:cubicBezTo>
                <a:lnTo>
                  <a:pt x="5400" y="9450"/>
                </a:lnTo>
                <a:cubicBezTo>
                  <a:pt x="5671" y="9450"/>
                  <a:pt x="5891" y="9148"/>
                  <a:pt x="5891" y="8775"/>
                </a:cubicBezTo>
                <a:cubicBezTo>
                  <a:pt x="5891" y="8403"/>
                  <a:pt x="5671" y="8100"/>
                  <a:pt x="5400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831">
            <a:extLst>
              <a:ext uri="{FF2B5EF4-FFF2-40B4-BE49-F238E27FC236}">
                <a16:creationId xmlns:a16="http://schemas.microsoft.com/office/drawing/2014/main" id="{7B34FECA-9967-B147-81FF-1A00181CCDCE}"/>
              </a:ext>
            </a:extLst>
          </p:cNvPr>
          <p:cNvSpPr/>
          <p:nvPr/>
        </p:nvSpPr>
        <p:spPr bwMode="auto">
          <a:xfrm>
            <a:off x="1203197" y="3317081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  <a:moveTo>
                  <a:pt x="5400" y="12764"/>
                </a:moveTo>
                <a:cubicBezTo>
                  <a:pt x="5028" y="12764"/>
                  <a:pt x="4725" y="12983"/>
                  <a:pt x="4725" y="13255"/>
                </a:cubicBezTo>
                <a:cubicBezTo>
                  <a:pt x="4725" y="13390"/>
                  <a:pt x="4800" y="13513"/>
                  <a:pt x="4923" y="13602"/>
                </a:cubicBezTo>
                <a:lnTo>
                  <a:pt x="10323" y="17529"/>
                </a:lnTo>
                <a:cubicBezTo>
                  <a:pt x="10445" y="17618"/>
                  <a:pt x="10614" y="17673"/>
                  <a:pt x="10800" y="17673"/>
                </a:cubicBezTo>
                <a:cubicBezTo>
                  <a:pt x="10986" y="17673"/>
                  <a:pt x="11155" y="17618"/>
                  <a:pt x="11277" y="17529"/>
                </a:cubicBezTo>
                <a:lnTo>
                  <a:pt x="16677" y="13602"/>
                </a:lnTo>
                <a:cubicBezTo>
                  <a:pt x="16800" y="13513"/>
                  <a:pt x="16875" y="13390"/>
                  <a:pt x="16875" y="13255"/>
                </a:cubicBezTo>
                <a:cubicBezTo>
                  <a:pt x="16875" y="12983"/>
                  <a:pt x="16572" y="12764"/>
                  <a:pt x="16200" y="12764"/>
                </a:cubicBezTo>
                <a:cubicBezTo>
                  <a:pt x="16014" y="12764"/>
                  <a:pt x="15845" y="12819"/>
                  <a:pt x="15723" y="12907"/>
                </a:cubicBezTo>
                <a:lnTo>
                  <a:pt x="11475" y="15997"/>
                </a:lnTo>
                <a:lnTo>
                  <a:pt x="11475" y="491"/>
                </a:lnTo>
                <a:cubicBezTo>
                  <a:pt x="11475" y="220"/>
                  <a:pt x="11172" y="0"/>
                  <a:pt x="10800" y="0"/>
                </a:cubicBezTo>
                <a:cubicBezTo>
                  <a:pt x="10428" y="0"/>
                  <a:pt x="10125" y="220"/>
                  <a:pt x="10125" y="491"/>
                </a:cubicBezTo>
                <a:lnTo>
                  <a:pt x="10125" y="15997"/>
                </a:lnTo>
                <a:lnTo>
                  <a:pt x="5877" y="12907"/>
                </a:lnTo>
                <a:cubicBezTo>
                  <a:pt x="5755" y="12819"/>
                  <a:pt x="5586" y="12764"/>
                  <a:pt x="54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832">
            <a:extLst>
              <a:ext uri="{FF2B5EF4-FFF2-40B4-BE49-F238E27FC236}">
                <a16:creationId xmlns:a16="http://schemas.microsoft.com/office/drawing/2014/main" id="{EFDCA328-5C7C-3242-89E9-951B67A44D5A}"/>
              </a:ext>
            </a:extLst>
          </p:cNvPr>
          <p:cNvSpPr/>
          <p:nvPr/>
        </p:nvSpPr>
        <p:spPr bwMode="auto">
          <a:xfrm>
            <a:off x="1706434" y="3317081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4909"/>
                </a:moveTo>
                <a:cubicBezTo>
                  <a:pt x="5586" y="4909"/>
                  <a:pt x="5755" y="4855"/>
                  <a:pt x="5877" y="4765"/>
                </a:cubicBezTo>
                <a:lnTo>
                  <a:pt x="10125" y="1676"/>
                </a:lnTo>
                <a:lnTo>
                  <a:pt x="10125" y="17182"/>
                </a:lnTo>
                <a:cubicBezTo>
                  <a:pt x="10125" y="17453"/>
                  <a:pt x="10428" y="17673"/>
                  <a:pt x="10800" y="17673"/>
                </a:cubicBezTo>
                <a:cubicBezTo>
                  <a:pt x="11172" y="17673"/>
                  <a:pt x="11475" y="17453"/>
                  <a:pt x="11475" y="17182"/>
                </a:cubicBezTo>
                <a:lnTo>
                  <a:pt x="11475" y="1676"/>
                </a:lnTo>
                <a:lnTo>
                  <a:pt x="15723" y="4765"/>
                </a:lnTo>
                <a:cubicBezTo>
                  <a:pt x="15845" y="4855"/>
                  <a:pt x="16014" y="4909"/>
                  <a:pt x="16200" y="4909"/>
                </a:cubicBezTo>
                <a:cubicBezTo>
                  <a:pt x="16572" y="4909"/>
                  <a:pt x="16875" y="4690"/>
                  <a:pt x="16875" y="4418"/>
                </a:cubicBezTo>
                <a:cubicBezTo>
                  <a:pt x="16875" y="4283"/>
                  <a:pt x="16800" y="4161"/>
                  <a:pt x="16677" y="4071"/>
                </a:cubicBezTo>
                <a:lnTo>
                  <a:pt x="11277" y="144"/>
                </a:lnTo>
                <a:cubicBezTo>
                  <a:pt x="11155" y="55"/>
                  <a:pt x="10986" y="0"/>
                  <a:pt x="10800" y="0"/>
                </a:cubicBezTo>
                <a:cubicBezTo>
                  <a:pt x="10614" y="0"/>
                  <a:pt x="10445" y="55"/>
                  <a:pt x="10323" y="144"/>
                </a:cubicBezTo>
                <a:lnTo>
                  <a:pt x="4923" y="4071"/>
                </a:lnTo>
                <a:cubicBezTo>
                  <a:pt x="4800" y="4161"/>
                  <a:pt x="4725" y="4283"/>
                  <a:pt x="4725" y="4418"/>
                </a:cubicBezTo>
                <a:cubicBezTo>
                  <a:pt x="4725" y="4690"/>
                  <a:pt x="5028" y="4909"/>
                  <a:pt x="5400" y="4909"/>
                </a:cubicBezTo>
                <a:moveTo>
                  <a:pt x="20925" y="6873"/>
                </a:moveTo>
                <a:lnTo>
                  <a:pt x="13500" y="6873"/>
                </a:lnTo>
                <a:cubicBezTo>
                  <a:pt x="13128" y="6873"/>
                  <a:pt x="12825" y="7093"/>
                  <a:pt x="12825" y="7364"/>
                </a:cubicBezTo>
                <a:cubicBezTo>
                  <a:pt x="12825" y="7635"/>
                  <a:pt x="13128" y="7855"/>
                  <a:pt x="13500" y="7855"/>
                </a:cubicBezTo>
                <a:lnTo>
                  <a:pt x="20250" y="7855"/>
                </a:lnTo>
                <a:lnTo>
                  <a:pt x="20250" y="20618"/>
                </a:lnTo>
                <a:lnTo>
                  <a:pt x="1350" y="20618"/>
                </a:lnTo>
                <a:lnTo>
                  <a:pt x="1350" y="7855"/>
                </a:lnTo>
                <a:lnTo>
                  <a:pt x="8100" y="7855"/>
                </a:lnTo>
                <a:cubicBezTo>
                  <a:pt x="8472" y="7855"/>
                  <a:pt x="8775" y="7635"/>
                  <a:pt x="8775" y="7364"/>
                </a:cubicBezTo>
                <a:cubicBezTo>
                  <a:pt x="8775" y="7093"/>
                  <a:pt x="8472" y="6873"/>
                  <a:pt x="8100" y="6873"/>
                </a:cubicBezTo>
                <a:lnTo>
                  <a:pt x="675" y="6873"/>
                </a:lnTo>
                <a:cubicBezTo>
                  <a:pt x="303" y="6873"/>
                  <a:pt x="0" y="7093"/>
                  <a:pt x="0" y="7364"/>
                </a:cubicBezTo>
                <a:lnTo>
                  <a:pt x="0" y="21109"/>
                </a:lnTo>
                <a:cubicBezTo>
                  <a:pt x="0" y="21381"/>
                  <a:pt x="303" y="21600"/>
                  <a:pt x="675" y="21600"/>
                </a:cubicBezTo>
                <a:lnTo>
                  <a:pt x="20925" y="21600"/>
                </a:lnTo>
                <a:cubicBezTo>
                  <a:pt x="21297" y="21600"/>
                  <a:pt x="21600" y="21381"/>
                  <a:pt x="21600" y="21109"/>
                </a:cubicBezTo>
                <a:lnTo>
                  <a:pt x="21600" y="7364"/>
                </a:lnTo>
                <a:cubicBezTo>
                  <a:pt x="21600" y="7093"/>
                  <a:pt x="21297" y="6873"/>
                  <a:pt x="20925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833">
            <a:extLst>
              <a:ext uri="{FF2B5EF4-FFF2-40B4-BE49-F238E27FC236}">
                <a16:creationId xmlns:a16="http://schemas.microsoft.com/office/drawing/2014/main" id="{95515B38-3823-CF43-93D9-7BA03D8B227B}"/>
              </a:ext>
            </a:extLst>
          </p:cNvPr>
          <p:cNvSpPr/>
          <p:nvPr/>
        </p:nvSpPr>
        <p:spPr bwMode="auto">
          <a:xfrm>
            <a:off x="2174747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  <a:moveTo>
                  <a:pt x="7140" y="14181"/>
                </a:moveTo>
                <a:cubicBezTo>
                  <a:pt x="6970" y="13741"/>
                  <a:pt x="6873" y="13264"/>
                  <a:pt x="6873" y="12764"/>
                </a:cubicBezTo>
                <a:cubicBezTo>
                  <a:pt x="6873" y="10595"/>
                  <a:pt x="8631" y="8836"/>
                  <a:pt x="10800" y="8836"/>
                </a:cubicBezTo>
                <a:cubicBezTo>
                  <a:pt x="11300" y="8836"/>
                  <a:pt x="11777" y="8934"/>
                  <a:pt x="12217" y="9104"/>
                </a:cubicBezTo>
                <a:lnTo>
                  <a:pt x="13217" y="8494"/>
                </a:lnTo>
                <a:cubicBezTo>
                  <a:pt x="12503" y="8089"/>
                  <a:pt x="11680" y="7855"/>
                  <a:pt x="10800" y="7855"/>
                </a:cubicBezTo>
                <a:cubicBezTo>
                  <a:pt x="8089" y="7855"/>
                  <a:pt x="5891" y="10053"/>
                  <a:pt x="5891" y="12764"/>
                </a:cubicBezTo>
                <a:cubicBezTo>
                  <a:pt x="5891" y="13643"/>
                  <a:pt x="6125" y="14467"/>
                  <a:pt x="6530" y="15181"/>
                </a:cubicBezTo>
                <a:cubicBezTo>
                  <a:pt x="6530" y="15181"/>
                  <a:pt x="7140" y="14181"/>
                  <a:pt x="7140" y="14181"/>
                </a:cubicBezTo>
                <a:close/>
                <a:moveTo>
                  <a:pt x="14460" y="11347"/>
                </a:moveTo>
                <a:cubicBezTo>
                  <a:pt x="14630" y="11787"/>
                  <a:pt x="14727" y="12263"/>
                  <a:pt x="14727" y="12764"/>
                </a:cubicBezTo>
                <a:cubicBezTo>
                  <a:pt x="14727" y="14932"/>
                  <a:pt x="12969" y="16691"/>
                  <a:pt x="10800" y="16691"/>
                </a:cubicBezTo>
                <a:cubicBezTo>
                  <a:pt x="10300" y="16691"/>
                  <a:pt x="9823" y="16594"/>
                  <a:pt x="9383" y="16423"/>
                </a:cubicBezTo>
                <a:lnTo>
                  <a:pt x="8383" y="17034"/>
                </a:lnTo>
                <a:cubicBezTo>
                  <a:pt x="9097" y="17439"/>
                  <a:pt x="9920" y="17673"/>
                  <a:pt x="10800" y="17673"/>
                </a:cubicBezTo>
                <a:cubicBezTo>
                  <a:pt x="13511" y="17673"/>
                  <a:pt x="15709" y="15475"/>
                  <a:pt x="15709" y="12764"/>
                </a:cubicBezTo>
                <a:cubicBezTo>
                  <a:pt x="15709" y="11884"/>
                  <a:pt x="15475" y="11061"/>
                  <a:pt x="15070" y="10346"/>
                </a:cubicBezTo>
                <a:cubicBezTo>
                  <a:pt x="15070" y="10346"/>
                  <a:pt x="14460" y="11347"/>
                  <a:pt x="14460" y="11347"/>
                </a:cubicBezTo>
                <a:close/>
                <a:moveTo>
                  <a:pt x="10453" y="12417"/>
                </a:moveTo>
                <a:cubicBezTo>
                  <a:pt x="10645" y="12225"/>
                  <a:pt x="10955" y="12225"/>
                  <a:pt x="11147" y="12417"/>
                </a:cubicBezTo>
                <a:cubicBezTo>
                  <a:pt x="11339" y="12609"/>
                  <a:pt x="11339" y="12919"/>
                  <a:pt x="11147" y="13111"/>
                </a:cubicBezTo>
                <a:cubicBezTo>
                  <a:pt x="10955" y="13303"/>
                  <a:pt x="10645" y="13303"/>
                  <a:pt x="10453" y="13111"/>
                </a:cubicBezTo>
                <a:cubicBezTo>
                  <a:pt x="10261" y="12919"/>
                  <a:pt x="10261" y="12609"/>
                  <a:pt x="10453" y="12417"/>
                </a:cubicBezTo>
                <a:moveTo>
                  <a:pt x="6144" y="17420"/>
                </a:moveTo>
                <a:lnTo>
                  <a:pt x="11842" y="13805"/>
                </a:lnTo>
                <a:lnTo>
                  <a:pt x="15456" y="8107"/>
                </a:lnTo>
                <a:lnTo>
                  <a:pt x="9759" y="11722"/>
                </a:lnTo>
                <a:cubicBezTo>
                  <a:pt x="9759" y="11722"/>
                  <a:pt x="6144" y="17420"/>
                  <a:pt x="6144" y="1742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834">
            <a:extLst>
              <a:ext uri="{FF2B5EF4-FFF2-40B4-BE49-F238E27FC236}">
                <a16:creationId xmlns:a16="http://schemas.microsoft.com/office/drawing/2014/main" id="{C8380B69-9B4D-A241-ABC4-FFF048253437}"/>
              </a:ext>
            </a:extLst>
          </p:cNvPr>
          <p:cNvSpPr/>
          <p:nvPr/>
        </p:nvSpPr>
        <p:spPr bwMode="auto">
          <a:xfrm>
            <a:off x="2677984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964"/>
                </a:moveTo>
                <a:lnTo>
                  <a:pt x="8345" y="1964"/>
                </a:lnTo>
                <a:cubicBezTo>
                  <a:pt x="8075" y="1964"/>
                  <a:pt x="7855" y="2184"/>
                  <a:pt x="7855" y="2455"/>
                </a:cubicBezTo>
                <a:cubicBezTo>
                  <a:pt x="7855" y="2726"/>
                  <a:pt x="8075" y="2945"/>
                  <a:pt x="8345" y="2945"/>
                </a:cubicBezTo>
                <a:lnTo>
                  <a:pt x="19145" y="2945"/>
                </a:lnTo>
                <a:cubicBezTo>
                  <a:pt x="19416" y="2945"/>
                  <a:pt x="19636" y="2726"/>
                  <a:pt x="19636" y="2455"/>
                </a:cubicBezTo>
                <a:cubicBezTo>
                  <a:pt x="19636" y="2184"/>
                  <a:pt x="19416" y="1964"/>
                  <a:pt x="19145" y="1964"/>
                </a:cubicBezTo>
                <a:moveTo>
                  <a:pt x="20618" y="3927"/>
                </a:moveTo>
                <a:lnTo>
                  <a:pt x="982" y="39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3927"/>
                  <a:pt x="20618" y="3927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4909"/>
                </a:lnTo>
                <a:lnTo>
                  <a:pt x="20618" y="4909"/>
                </a:lnTo>
                <a:cubicBezTo>
                  <a:pt x="20618" y="4909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6382" y="1964"/>
                </a:moveTo>
                <a:cubicBezTo>
                  <a:pt x="6111" y="1964"/>
                  <a:pt x="5891" y="2184"/>
                  <a:pt x="5891" y="2455"/>
                </a:cubicBezTo>
                <a:cubicBezTo>
                  <a:pt x="5891" y="2726"/>
                  <a:pt x="6111" y="2945"/>
                  <a:pt x="6382" y="2945"/>
                </a:cubicBezTo>
                <a:cubicBezTo>
                  <a:pt x="6653" y="2945"/>
                  <a:pt x="6873" y="2726"/>
                  <a:pt x="6873" y="2455"/>
                </a:cubicBezTo>
                <a:cubicBezTo>
                  <a:pt x="6873" y="2184"/>
                  <a:pt x="6653" y="1964"/>
                  <a:pt x="6382" y="1964"/>
                </a:cubicBezTo>
                <a:moveTo>
                  <a:pt x="4418" y="1964"/>
                </a:moveTo>
                <a:cubicBezTo>
                  <a:pt x="4147" y="1964"/>
                  <a:pt x="3927" y="2184"/>
                  <a:pt x="3927" y="2455"/>
                </a:cubicBez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cubicBezTo>
                  <a:pt x="4909" y="2184"/>
                  <a:pt x="4689" y="1964"/>
                  <a:pt x="4418" y="1964"/>
                </a:cubicBezTo>
                <a:moveTo>
                  <a:pt x="2455" y="1964"/>
                </a:moveTo>
                <a:cubicBezTo>
                  <a:pt x="2184" y="1964"/>
                  <a:pt x="1964" y="2184"/>
                  <a:pt x="1964" y="2455"/>
                </a:cubicBezTo>
                <a:cubicBezTo>
                  <a:pt x="1964" y="2726"/>
                  <a:pt x="2184" y="2945"/>
                  <a:pt x="2455" y="2945"/>
                </a:cubicBezTo>
                <a:cubicBezTo>
                  <a:pt x="2725" y="2945"/>
                  <a:pt x="2945" y="2726"/>
                  <a:pt x="2945" y="2455"/>
                </a:cubicBezTo>
                <a:cubicBezTo>
                  <a:pt x="2945" y="2184"/>
                  <a:pt x="2725" y="1964"/>
                  <a:pt x="245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835">
            <a:extLst>
              <a:ext uri="{FF2B5EF4-FFF2-40B4-BE49-F238E27FC236}">
                <a16:creationId xmlns:a16="http://schemas.microsoft.com/office/drawing/2014/main" id="{D8DDA448-D840-4E47-A7FD-8C0BCBA5E930}"/>
              </a:ext>
            </a:extLst>
          </p:cNvPr>
          <p:cNvSpPr/>
          <p:nvPr/>
        </p:nvSpPr>
        <p:spPr bwMode="auto">
          <a:xfrm>
            <a:off x="3182809" y="3317081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18" y="5891"/>
                </a:moveTo>
                <a:lnTo>
                  <a:pt x="8345" y="5891"/>
                </a:lnTo>
                <a:cubicBezTo>
                  <a:pt x="8075" y="5891"/>
                  <a:pt x="7855" y="6111"/>
                  <a:pt x="7855" y="6382"/>
                </a:cubicBezTo>
                <a:cubicBezTo>
                  <a:pt x="7855" y="6653"/>
                  <a:pt x="8075" y="6873"/>
                  <a:pt x="8345" y="6873"/>
                </a:cubicBez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moveTo>
                  <a:pt x="6382" y="5891"/>
                </a:moveTo>
                <a:cubicBezTo>
                  <a:pt x="6111" y="5891"/>
                  <a:pt x="5891" y="6111"/>
                  <a:pt x="5891" y="6382"/>
                </a:cubicBezTo>
                <a:cubicBezTo>
                  <a:pt x="5891" y="6653"/>
                  <a:pt x="6111" y="6873"/>
                  <a:pt x="6382" y="6873"/>
                </a:cubicBezTo>
                <a:cubicBezTo>
                  <a:pt x="6653" y="6873"/>
                  <a:pt x="6873" y="6653"/>
                  <a:pt x="6873" y="6382"/>
                </a:cubicBezTo>
                <a:cubicBezTo>
                  <a:pt x="6873" y="6111"/>
                  <a:pt x="6653" y="5891"/>
                  <a:pt x="6382" y="5891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89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5" y="16691"/>
                  <a:pt x="18655" y="16910"/>
                  <a:pt x="18655" y="17182"/>
                </a:cubicBezTo>
                <a:cubicBezTo>
                  <a:pt x="18655" y="17453"/>
                  <a:pt x="18875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2455" y="5891"/>
                </a:moveTo>
                <a:cubicBezTo>
                  <a:pt x="2184" y="5891"/>
                  <a:pt x="1964" y="6111"/>
                  <a:pt x="1964" y="6382"/>
                </a:cubicBezTo>
                <a:cubicBezTo>
                  <a:pt x="1964" y="6653"/>
                  <a:pt x="2184" y="6873"/>
                  <a:pt x="2455" y="6873"/>
                </a:cubicBezTo>
                <a:cubicBezTo>
                  <a:pt x="2725" y="6873"/>
                  <a:pt x="2945" y="6653"/>
                  <a:pt x="2945" y="6382"/>
                </a:cubicBezTo>
                <a:cubicBezTo>
                  <a:pt x="2945" y="6111"/>
                  <a:pt x="2725" y="5891"/>
                  <a:pt x="2455" y="5891"/>
                </a:cubicBezTo>
                <a:moveTo>
                  <a:pt x="4418" y="5891"/>
                </a:moveTo>
                <a:cubicBezTo>
                  <a:pt x="4147" y="5891"/>
                  <a:pt x="3927" y="6111"/>
                  <a:pt x="3927" y="6382"/>
                </a:cubicBezTo>
                <a:cubicBezTo>
                  <a:pt x="3927" y="6653"/>
                  <a:pt x="4147" y="6873"/>
                  <a:pt x="4418" y="6873"/>
                </a:cubicBezTo>
                <a:cubicBezTo>
                  <a:pt x="4689" y="6873"/>
                  <a:pt x="4909" y="6653"/>
                  <a:pt x="4909" y="6382"/>
                </a:cubicBezTo>
                <a:cubicBezTo>
                  <a:pt x="4909" y="6111"/>
                  <a:pt x="4689" y="5891"/>
                  <a:pt x="4418" y="5891"/>
                </a:cubicBezTo>
                <a:moveTo>
                  <a:pt x="16691" y="7855"/>
                </a:moveTo>
                <a:lnTo>
                  <a:pt x="982" y="7855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7855"/>
                  <a:pt x="16691" y="7855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836">
            <a:extLst>
              <a:ext uri="{FF2B5EF4-FFF2-40B4-BE49-F238E27FC236}">
                <a16:creationId xmlns:a16="http://schemas.microsoft.com/office/drawing/2014/main" id="{BC6BA9ED-2290-2B43-B809-73902206F602}"/>
              </a:ext>
            </a:extLst>
          </p:cNvPr>
          <p:cNvSpPr/>
          <p:nvPr/>
        </p:nvSpPr>
        <p:spPr bwMode="auto">
          <a:xfrm>
            <a:off x="3686047" y="3353594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837">
            <a:extLst>
              <a:ext uri="{FF2B5EF4-FFF2-40B4-BE49-F238E27FC236}">
                <a16:creationId xmlns:a16="http://schemas.microsoft.com/office/drawing/2014/main" id="{C2561BBE-70F7-674D-AF0D-1D03EC62C15E}"/>
              </a:ext>
            </a:extLst>
          </p:cNvPr>
          <p:cNvSpPr/>
          <p:nvPr/>
        </p:nvSpPr>
        <p:spPr bwMode="auto">
          <a:xfrm>
            <a:off x="4189284" y="3347244"/>
            <a:ext cx="263525" cy="20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18667"/>
                </a:moveTo>
                <a:lnTo>
                  <a:pt x="12576" y="13341"/>
                </a:lnTo>
                <a:lnTo>
                  <a:pt x="16691" y="8016"/>
                </a:lnTo>
                <a:cubicBezTo>
                  <a:pt x="16691" y="8016"/>
                  <a:pt x="16691" y="18667"/>
                  <a:pt x="16691" y="18667"/>
                </a:cubicBezTo>
                <a:close/>
                <a:moveTo>
                  <a:pt x="15709" y="20329"/>
                </a:moveTo>
                <a:lnTo>
                  <a:pt x="1964" y="20329"/>
                </a:lnTo>
                <a:cubicBezTo>
                  <a:pt x="1719" y="20329"/>
                  <a:pt x="1498" y="20210"/>
                  <a:pt x="1326" y="20018"/>
                </a:cubicBezTo>
                <a:lnTo>
                  <a:pt x="5791" y="14240"/>
                </a:lnTo>
                <a:lnTo>
                  <a:pt x="7477" y="16421"/>
                </a:lnTo>
                <a:cubicBezTo>
                  <a:pt x="7853" y="16907"/>
                  <a:pt x="8344" y="17150"/>
                  <a:pt x="8836" y="17150"/>
                </a:cubicBezTo>
                <a:cubicBezTo>
                  <a:pt x="9329" y="17150"/>
                  <a:pt x="9821" y="16907"/>
                  <a:pt x="10195" y="16421"/>
                </a:cubicBezTo>
                <a:lnTo>
                  <a:pt x="11882" y="14240"/>
                </a:lnTo>
                <a:lnTo>
                  <a:pt x="16347" y="20018"/>
                </a:lnTo>
                <a:cubicBezTo>
                  <a:pt x="16175" y="20210"/>
                  <a:pt x="15954" y="20329"/>
                  <a:pt x="15709" y="20329"/>
                </a:cubicBezTo>
                <a:moveTo>
                  <a:pt x="982" y="8016"/>
                </a:moveTo>
                <a:lnTo>
                  <a:pt x="5097" y="13341"/>
                </a:lnTo>
                <a:lnTo>
                  <a:pt x="982" y="18667"/>
                </a:lnTo>
                <a:cubicBezTo>
                  <a:pt x="982" y="18667"/>
                  <a:pt x="982" y="8016"/>
                  <a:pt x="982" y="8016"/>
                </a:cubicBezTo>
                <a:close/>
                <a:moveTo>
                  <a:pt x="1964" y="6353"/>
                </a:moveTo>
                <a:lnTo>
                  <a:pt x="15709" y="6353"/>
                </a:lnTo>
                <a:cubicBezTo>
                  <a:pt x="15954" y="6353"/>
                  <a:pt x="16175" y="6474"/>
                  <a:pt x="16347" y="6665"/>
                </a:cubicBezTo>
                <a:lnTo>
                  <a:pt x="9502" y="15523"/>
                </a:lnTo>
                <a:cubicBezTo>
                  <a:pt x="9324" y="15752"/>
                  <a:pt x="9088" y="15880"/>
                  <a:pt x="8836" y="15880"/>
                </a:cubicBezTo>
                <a:cubicBezTo>
                  <a:pt x="8585" y="15880"/>
                  <a:pt x="8349" y="15752"/>
                  <a:pt x="8170" y="15523"/>
                </a:cubicBezTo>
                <a:lnTo>
                  <a:pt x="1326" y="6664"/>
                </a:lnTo>
                <a:cubicBezTo>
                  <a:pt x="1498" y="6474"/>
                  <a:pt x="1719" y="6353"/>
                  <a:pt x="1964" y="6353"/>
                </a:cubicBezTo>
                <a:moveTo>
                  <a:pt x="15709" y="5082"/>
                </a:moveTo>
                <a:lnTo>
                  <a:pt x="1964" y="5082"/>
                </a:lnTo>
                <a:cubicBezTo>
                  <a:pt x="879" y="5082"/>
                  <a:pt x="0" y="6220"/>
                  <a:pt x="0" y="7624"/>
                </a:cubicBezTo>
                <a:lnTo>
                  <a:pt x="0" y="19059"/>
                </a:lnTo>
                <a:cubicBezTo>
                  <a:pt x="0" y="20462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462"/>
                  <a:pt x="17673" y="19059"/>
                </a:cubicBezTo>
                <a:lnTo>
                  <a:pt x="17673" y="7624"/>
                </a:lnTo>
                <a:cubicBezTo>
                  <a:pt x="17673" y="6220"/>
                  <a:pt x="16794" y="5082"/>
                  <a:pt x="15709" y="5082"/>
                </a:cubicBezTo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1138"/>
                  <a:pt x="3927" y="2541"/>
                </a:cubicBezTo>
                <a:lnTo>
                  <a:pt x="3927" y="3176"/>
                </a:lnTo>
                <a:cubicBezTo>
                  <a:pt x="3927" y="3528"/>
                  <a:pt x="4147" y="3812"/>
                  <a:pt x="4418" y="3812"/>
                </a:cubicBezTo>
                <a:cubicBezTo>
                  <a:pt x="4690" y="3812"/>
                  <a:pt x="4909" y="3528"/>
                  <a:pt x="4909" y="3176"/>
                </a:cubicBezTo>
                <a:lnTo>
                  <a:pt x="4909" y="2541"/>
                </a:lnTo>
                <a:cubicBezTo>
                  <a:pt x="4909" y="1840"/>
                  <a:pt x="5348" y="1271"/>
                  <a:pt x="5891" y="1271"/>
                </a:cubicBezTo>
                <a:lnTo>
                  <a:pt x="19636" y="1271"/>
                </a:lnTo>
                <a:cubicBezTo>
                  <a:pt x="20178" y="1271"/>
                  <a:pt x="20618" y="1840"/>
                  <a:pt x="20618" y="2541"/>
                </a:cubicBezTo>
                <a:lnTo>
                  <a:pt x="20618" y="13976"/>
                </a:lnTo>
                <a:cubicBezTo>
                  <a:pt x="20618" y="14678"/>
                  <a:pt x="20178" y="15247"/>
                  <a:pt x="19636" y="15247"/>
                </a:cubicBezTo>
                <a:lnTo>
                  <a:pt x="19145" y="15247"/>
                </a:lnTo>
                <a:cubicBezTo>
                  <a:pt x="18874" y="15247"/>
                  <a:pt x="18655" y="15532"/>
                  <a:pt x="18655" y="15882"/>
                </a:cubicBezTo>
                <a:cubicBezTo>
                  <a:pt x="18655" y="16234"/>
                  <a:pt x="18874" y="16518"/>
                  <a:pt x="19145" y="16518"/>
                </a:cubicBezTo>
                <a:lnTo>
                  <a:pt x="19636" y="16518"/>
                </a:lnTo>
                <a:cubicBezTo>
                  <a:pt x="20721" y="16518"/>
                  <a:pt x="21600" y="15380"/>
                  <a:pt x="21600" y="13976"/>
                </a:cubicBezTo>
                <a:lnTo>
                  <a:pt x="21600" y="2541"/>
                </a:lnTo>
                <a:cubicBezTo>
                  <a:pt x="21600" y="1138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838">
            <a:extLst>
              <a:ext uri="{FF2B5EF4-FFF2-40B4-BE49-F238E27FC236}">
                <a16:creationId xmlns:a16="http://schemas.microsoft.com/office/drawing/2014/main" id="{A11633D3-C12A-B24B-917A-975DC515F11F}"/>
              </a:ext>
            </a:extLst>
          </p:cNvPr>
          <p:cNvSpPr/>
          <p:nvPr/>
        </p:nvSpPr>
        <p:spPr bwMode="auto">
          <a:xfrm>
            <a:off x="4692522" y="3340894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4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5" y="12000"/>
                  <a:pt x="13745" y="12269"/>
                  <a:pt x="13745" y="12600"/>
                </a:cubicBezTo>
                <a:cubicBezTo>
                  <a:pt x="13745" y="14589"/>
                  <a:pt x="12426" y="16200"/>
                  <a:pt x="10800" y="16200"/>
                </a:cubicBezTo>
                <a:cubicBezTo>
                  <a:pt x="9173" y="16200"/>
                  <a:pt x="7855" y="14589"/>
                  <a:pt x="7855" y="12600"/>
                </a:cubicBezTo>
                <a:cubicBezTo>
                  <a:pt x="7855" y="12269"/>
                  <a:pt x="7635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5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5"/>
                </a:lnTo>
                <a:cubicBezTo>
                  <a:pt x="23" y="12415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5"/>
                  <a:pt x="21543" y="1233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839">
            <a:extLst>
              <a:ext uri="{FF2B5EF4-FFF2-40B4-BE49-F238E27FC236}">
                <a16:creationId xmlns:a16="http://schemas.microsoft.com/office/drawing/2014/main" id="{F1448131-E124-644F-8478-DDBD3253ED7D}"/>
              </a:ext>
            </a:extLst>
          </p:cNvPr>
          <p:cNvSpPr/>
          <p:nvPr/>
        </p:nvSpPr>
        <p:spPr bwMode="auto">
          <a:xfrm>
            <a:off x="5197347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4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3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4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2764" y="2160"/>
                </a:lnTo>
                <a:cubicBezTo>
                  <a:pt x="12492" y="2160"/>
                  <a:pt x="12273" y="2402"/>
                  <a:pt x="12273" y="2700"/>
                </a:cubicBezTo>
                <a:cubicBezTo>
                  <a:pt x="12273" y="2999"/>
                  <a:pt x="12492" y="3240"/>
                  <a:pt x="12764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8836" y="3240"/>
                </a:lnTo>
                <a:cubicBezTo>
                  <a:pt x="9108" y="3240"/>
                  <a:pt x="9327" y="2999"/>
                  <a:pt x="9327" y="2700"/>
                </a:cubicBezTo>
                <a:cubicBezTo>
                  <a:pt x="9327" y="2402"/>
                  <a:pt x="9108" y="2160"/>
                  <a:pt x="8836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3" y="13261"/>
                </a:cubicBezTo>
                <a:moveTo>
                  <a:pt x="7855" y="8640"/>
                </a:moveTo>
                <a:cubicBezTo>
                  <a:pt x="7583" y="8640"/>
                  <a:pt x="7364" y="8882"/>
                  <a:pt x="7364" y="9180"/>
                </a:cubicBezTo>
                <a:cubicBezTo>
                  <a:pt x="7364" y="9329"/>
                  <a:pt x="7418" y="9464"/>
                  <a:pt x="7507" y="9562"/>
                </a:cubicBezTo>
                <a:lnTo>
                  <a:pt x="10453" y="12802"/>
                </a:lnTo>
                <a:cubicBezTo>
                  <a:pt x="10542" y="12900"/>
                  <a:pt x="10665" y="12960"/>
                  <a:pt x="10800" y="12960"/>
                </a:cubicBezTo>
                <a:cubicBezTo>
                  <a:pt x="10936" y="12960"/>
                  <a:pt x="11058" y="12900"/>
                  <a:pt x="11147" y="12802"/>
                </a:cubicBezTo>
                <a:lnTo>
                  <a:pt x="14093" y="9562"/>
                </a:lnTo>
                <a:cubicBezTo>
                  <a:pt x="14182" y="9464"/>
                  <a:pt x="14236" y="9329"/>
                  <a:pt x="14236" y="9180"/>
                </a:cubicBezTo>
                <a:cubicBezTo>
                  <a:pt x="14236" y="8882"/>
                  <a:pt x="14017" y="8640"/>
                  <a:pt x="13745" y="8640"/>
                </a:cubicBezTo>
                <a:cubicBezTo>
                  <a:pt x="13610" y="8640"/>
                  <a:pt x="13487" y="8701"/>
                  <a:pt x="13398" y="8798"/>
                </a:cubicBezTo>
                <a:lnTo>
                  <a:pt x="11291" y="11116"/>
                </a:lnTo>
                <a:lnTo>
                  <a:pt x="11291" y="540"/>
                </a:lnTo>
                <a:cubicBezTo>
                  <a:pt x="11291" y="242"/>
                  <a:pt x="11071" y="0"/>
                  <a:pt x="10800" y="0"/>
                </a:cubicBezTo>
                <a:cubicBezTo>
                  <a:pt x="10529" y="0"/>
                  <a:pt x="10309" y="242"/>
                  <a:pt x="10309" y="540"/>
                </a:cubicBezTo>
                <a:lnTo>
                  <a:pt x="10309" y="11116"/>
                </a:lnTo>
                <a:lnTo>
                  <a:pt x="8202" y="8798"/>
                </a:lnTo>
                <a:cubicBezTo>
                  <a:pt x="8113" y="8701"/>
                  <a:pt x="7990" y="8640"/>
                  <a:pt x="7855" y="86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840">
            <a:extLst>
              <a:ext uri="{FF2B5EF4-FFF2-40B4-BE49-F238E27FC236}">
                <a16:creationId xmlns:a16="http://schemas.microsoft.com/office/drawing/2014/main" id="{CEDD89DE-B56D-714E-851F-86F704628FDA}"/>
              </a:ext>
            </a:extLst>
          </p:cNvPr>
          <p:cNvSpPr/>
          <p:nvPr/>
        </p:nvSpPr>
        <p:spPr bwMode="auto">
          <a:xfrm>
            <a:off x="5700584" y="332978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841">
            <a:extLst>
              <a:ext uri="{FF2B5EF4-FFF2-40B4-BE49-F238E27FC236}">
                <a16:creationId xmlns:a16="http://schemas.microsoft.com/office/drawing/2014/main" id="{AB2F5ACE-8E32-154C-B575-7B44E2E97052}"/>
              </a:ext>
            </a:extLst>
          </p:cNvPr>
          <p:cNvSpPr/>
          <p:nvPr/>
        </p:nvSpPr>
        <p:spPr bwMode="auto">
          <a:xfrm>
            <a:off x="1166684" y="384571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982" y="20400"/>
                </a:lnTo>
                <a:lnTo>
                  <a:pt x="982" y="13200"/>
                </a:lnTo>
                <a:lnTo>
                  <a:pt x="6907" y="13200"/>
                </a:lnTo>
                <a:cubicBezTo>
                  <a:pt x="7149" y="15567"/>
                  <a:pt x="8798" y="17400"/>
                  <a:pt x="10800" y="17400"/>
                </a:cubicBezTo>
                <a:cubicBezTo>
                  <a:pt x="12802" y="17400"/>
                  <a:pt x="14451" y="15567"/>
                  <a:pt x="14693" y="13200"/>
                </a:cubicBezTo>
                <a:lnTo>
                  <a:pt x="20618" y="13200"/>
                </a:lnTo>
                <a:cubicBezTo>
                  <a:pt x="20618" y="13200"/>
                  <a:pt x="20618" y="20400"/>
                  <a:pt x="20618" y="20400"/>
                </a:cubicBezTo>
                <a:close/>
                <a:moveTo>
                  <a:pt x="5703" y="1200"/>
                </a:moveTo>
                <a:lnTo>
                  <a:pt x="15897" y="1200"/>
                </a:lnTo>
                <a:lnTo>
                  <a:pt x="20315" y="12000"/>
                </a:lnTo>
                <a:lnTo>
                  <a:pt x="14236" y="12000"/>
                </a:lnTo>
                <a:cubicBezTo>
                  <a:pt x="13966" y="12000"/>
                  <a:pt x="13745" y="12269"/>
                  <a:pt x="13745" y="12600"/>
                </a:cubicBezTo>
                <a:cubicBezTo>
                  <a:pt x="13745" y="14588"/>
                  <a:pt x="12427" y="16200"/>
                  <a:pt x="10800" y="16200"/>
                </a:cubicBezTo>
                <a:cubicBezTo>
                  <a:pt x="9173" y="16200"/>
                  <a:pt x="7855" y="14588"/>
                  <a:pt x="7855" y="12600"/>
                </a:cubicBezTo>
                <a:cubicBezTo>
                  <a:pt x="7855" y="12269"/>
                  <a:pt x="7634" y="12000"/>
                  <a:pt x="7364" y="12000"/>
                </a:cubicBezTo>
                <a:lnTo>
                  <a:pt x="1285" y="12000"/>
                </a:lnTo>
                <a:cubicBezTo>
                  <a:pt x="1285" y="12000"/>
                  <a:pt x="5703" y="1200"/>
                  <a:pt x="5703" y="1200"/>
                </a:cubicBezTo>
                <a:close/>
                <a:moveTo>
                  <a:pt x="21543" y="12334"/>
                </a:moveTo>
                <a:lnTo>
                  <a:pt x="21548" y="12332"/>
                </a:lnTo>
                <a:lnTo>
                  <a:pt x="16639" y="332"/>
                </a:lnTo>
                <a:lnTo>
                  <a:pt x="16634" y="335"/>
                </a:lnTo>
                <a:cubicBezTo>
                  <a:pt x="16554" y="138"/>
                  <a:pt x="16392" y="0"/>
                  <a:pt x="16200" y="0"/>
                </a:cubicBezTo>
                <a:lnTo>
                  <a:pt x="5400" y="0"/>
                </a:lnTo>
                <a:cubicBezTo>
                  <a:pt x="5208" y="0"/>
                  <a:pt x="5046" y="138"/>
                  <a:pt x="4966" y="335"/>
                </a:cubicBezTo>
                <a:lnTo>
                  <a:pt x="4961" y="332"/>
                </a:lnTo>
                <a:lnTo>
                  <a:pt x="52" y="12332"/>
                </a:lnTo>
                <a:lnTo>
                  <a:pt x="57" y="12334"/>
                </a:lnTo>
                <a:cubicBezTo>
                  <a:pt x="23" y="12416"/>
                  <a:pt x="0" y="12503"/>
                  <a:pt x="0" y="126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12600"/>
                </a:lnTo>
                <a:cubicBezTo>
                  <a:pt x="21600" y="12503"/>
                  <a:pt x="21577" y="12416"/>
                  <a:pt x="21543" y="12334"/>
                </a:cubicBezTo>
                <a:moveTo>
                  <a:pt x="16691" y="9000"/>
                </a:moveTo>
                <a:cubicBezTo>
                  <a:pt x="16691" y="8669"/>
                  <a:pt x="16471" y="8400"/>
                  <a:pt x="16200" y="8400"/>
                </a:cubicBezTo>
                <a:lnTo>
                  <a:pt x="5400" y="8400"/>
                </a:lnTo>
                <a:cubicBezTo>
                  <a:pt x="5129" y="8400"/>
                  <a:pt x="4909" y="8669"/>
                  <a:pt x="4909" y="9000"/>
                </a:cubicBezTo>
                <a:cubicBezTo>
                  <a:pt x="4909" y="9332"/>
                  <a:pt x="5129" y="9600"/>
                  <a:pt x="5400" y="9600"/>
                </a:cubicBez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moveTo>
                  <a:pt x="6382" y="7200"/>
                </a:moveTo>
                <a:lnTo>
                  <a:pt x="15218" y="7200"/>
                </a:lnTo>
                <a:cubicBezTo>
                  <a:pt x="15489" y="7200"/>
                  <a:pt x="15709" y="6932"/>
                  <a:pt x="15709" y="6600"/>
                </a:cubicBezTo>
                <a:cubicBezTo>
                  <a:pt x="15709" y="6269"/>
                  <a:pt x="15489" y="6000"/>
                  <a:pt x="15218" y="6000"/>
                </a:cubicBezTo>
                <a:lnTo>
                  <a:pt x="6382" y="6000"/>
                </a:lnTo>
                <a:cubicBezTo>
                  <a:pt x="6111" y="6000"/>
                  <a:pt x="5891" y="6269"/>
                  <a:pt x="5891" y="6600"/>
                </a:cubicBezTo>
                <a:cubicBezTo>
                  <a:pt x="5891" y="6932"/>
                  <a:pt x="6111" y="7200"/>
                  <a:pt x="6382" y="7200"/>
                </a:cubicBezTo>
                <a:moveTo>
                  <a:pt x="7364" y="4800"/>
                </a:moveTo>
                <a:lnTo>
                  <a:pt x="14236" y="4800"/>
                </a:lnTo>
                <a:cubicBezTo>
                  <a:pt x="14507" y="4800"/>
                  <a:pt x="14727" y="4532"/>
                  <a:pt x="14727" y="4200"/>
                </a:cubicBezTo>
                <a:cubicBezTo>
                  <a:pt x="14727" y="3869"/>
                  <a:pt x="14507" y="3600"/>
                  <a:pt x="14236" y="3600"/>
                </a:cubicBezTo>
                <a:lnTo>
                  <a:pt x="7364" y="3600"/>
                </a:lnTo>
                <a:cubicBezTo>
                  <a:pt x="7093" y="3600"/>
                  <a:pt x="6873" y="3869"/>
                  <a:pt x="6873" y="4200"/>
                </a:cubicBezTo>
                <a:cubicBezTo>
                  <a:pt x="6873" y="4532"/>
                  <a:pt x="7093" y="4800"/>
                  <a:pt x="7364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842">
            <a:extLst>
              <a:ext uri="{FF2B5EF4-FFF2-40B4-BE49-F238E27FC236}">
                <a16:creationId xmlns:a16="http://schemas.microsoft.com/office/drawing/2014/main" id="{8A9FB4FA-4EC7-C54D-8379-F110C4640830}"/>
              </a:ext>
            </a:extLst>
          </p:cNvPr>
          <p:cNvSpPr/>
          <p:nvPr/>
        </p:nvSpPr>
        <p:spPr bwMode="auto">
          <a:xfrm>
            <a:off x="1671509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6907" y="6873"/>
                </a:lnTo>
                <a:cubicBezTo>
                  <a:pt x="7149" y="8810"/>
                  <a:pt x="8798" y="10309"/>
                  <a:pt x="10800" y="10309"/>
                </a:cubicBezTo>
                <a:cubicBezTo>
                  <a:pt x="12802" y="10309"/>
                  <a:pt x="14451" y="8810"/>
                  <a:pt x="14693" y="6873"/>
                </a:cubicBezTo>
                <a:lnTo>
                  <a:pt x="20618" y="6873"/>
                </a:lnTo>
                <a:cubicBezTo>
                  <a:pt x="20618" y="6873"/>
                  <a:pt x="20618" y="11782"/>
                  <a:pt x="20618" y="11782"/>
                </a:cubicBezTo>
                <a:close/>
                <a:moveTo>
                  <a:pt x="20264" y="14727"/>
                </a:moveTo>
                <a:lnTo>
                  <a:pt x="14236" y="14727"/>
                </a:lnTo>
                <a:cubicBezTo>
                  <a:pt x="13966" y="14727"/>
                  <a:pt x="13745" y="14947"/>
                  <a:pt x="13745" y="15218"/>
                </a:cubicBezTo>
                <a:cubicBezTo>
                  <a:pt x="13745" y="16845"/>
                  <a:pt x="12427" y="18164"/>
                  <a:pt x="10800" y="18164"/>
                </a:cubicBezTo>
                <a:cubicBezTo>
                  <a:pt x="9173" y="18164"/>
                  <a:pt x="7855" y="16845"/>
                  <a:pt x="7855" y="15218"/>
                </a:cubicBezTo>
                <a:cubicBezTo>
                  <a:pt x="7855" y="14947"/>
                  <a:pt x="7634" y="14727"/>
                  <a:pt x="7364" y="14727"/>
                </a:cubicBezTo>
                <a:lnTo>
                  <a:pt x="1336" y="14727"/>
                </a:lnTo>
                <a:lnTo>
                  <a:pt x="2682" y="12764"/>
                </a:lnTo>
                <a:lnTo>
                  <a:pt x="18918" y="12764"/>
                </a:lnTo>
                <a:cubicBezTo>
                  <a:pt x="18918" y="12764"/>
                  <a:pt x="20264" y="14727"/>
                  <a:pt x="20264" y="14727"/>
                </a:cubicBezTo>
                <a:close/>
                <a:moveTo>
                  <a:pt x="20618" y="20618"/>
                </a:moveTo>
                <a:lnTo>
                  <a:pt x="982" y="20618"/>
                </a:lnTo>
                <a:lnTo>
                  <a:pt x="982" y="15709"/>
                </a:lnTo>
                <a:lnTo>
                  <a:pt x="6907" y="15709"/>
                </a:lnTo>
                <a:cubicBezTo>
                  <a:pt x="7149" y="17646"/>
                  <a:pt x="8798" y="19145"/>
                  <a:pt x="10800" y="19145"/>
                </a:cubicBezTo>
                <a:cubicBezTo>
                  <a:pt x="12802" y="19145"/>
                  <a:pt x="14451" y="17646"/>
                  <a:pt x="14693" y="15709"/>
                </a:cubicBezTo>
                <a:lnTo>
                  <a:pt x="20618" y="15709"/>
                </a:lnTo>
                <a:cubicBezTo>
                  <a:pt x="20618" y="15709"/>
                  <a:pt x="20618" y="20618"/>
                  <a:pt x="20618" y="20618"/>
                </a:cubicBezTo>
                <a:close/>
                <a:moveTo>
                  <a:pt x="4702" y="982"/>
                </a:moveTo>
                <a:lnTo>
                  <a:pt x="16898" y="982"/>
                </a:lnTo>
                <a:lnTo>
                  <a:pt x="20264" y="5891"/>
                </a:lnTo>
                <a:lnTo>
                  <a:pt x="14236" y="5891"/>
                </a:lnTo>
                <a:cubicBezTo>
                  <a:pt x="13966" y="5891"/>
                  <a:pt x="13745" y="6111"/>
                  <a:pt x="13745" y="6382"/>
                </a:cubicBezTo>
                <a:cubicBezTo>
                  <a:pt x="13745" y="8009"/>
                  <a:pt x="12427" y="9327"/>
                  <a:pt x="10800" y="9327"/>
                </a:cubicBezTo>
                <a:cubicBezTo>
                  <a:pt x="9173" y="9327"/>
                  <a:pt x="7855" y="8009"/>
                  <a:pt x="7855" y="6382"/>
                </a:cubicBezTo>
                <a:cubicBezTo>
                  <a:pt x="7855" y="6111"/>
                  <a:pt x="7634" y="5891"/>
                  <a:pt x="7364" y="5891"/>
                </a:cubicBezTo>
                <a:lnTo>
                  <a:pt x="1336" y="5891"/>
                </a:lnTo>
                <a:cubicBezTo>
                  <a:pt x="1336" y="5891"/>
                  <a:pt x="4702" y="982"/>
                  <a:pt x="4702" y="982"/>
                </a:cubicBezTo>
                <a:close/>
                <a:moveTo>
                  <a:pt x="21600" y="12273"/>
                </a:moveTo>
                <a:lnTo>
                  <a:pt x="21600" y="6382"/>
                </a:lnTo>
                <a:cubicBezTo>
                  <a:pt x="21600" y="6303"/>
                  <a:pt x="21577" y="6231"/>
                  <a:pt x="21543" y="6165"/>
                </a:cubicBezTo>
                <a:lnTo>
                  <a:pt x="21548" y="6162"/>
                </a:lnTo>
                <a:lnTo>
                  <a:pt x="17621" y="272"/>
                </a:lnTo>
                <a:lnTo>
                  <a:pt x="17616" y="274"/>
                </a:lnTo>
                <a:cubicBezTo>
                  <a:pt x="17536" y="113"/>
                  <a:pt x="17374" y="0"/>
                  <a:pt x="17182" y="0"/>
                </a:cubicBezTo>
                <a:lnTo>
                  <a:pt x="4418" y="0"/>
                </a:lnTo>
                <a:cubicBezTo>
                  <a:pt x="4226" y="0"/>
                  <a:pt x="4064" y="113"/>
                  <a:pt x="3984" y="274"/>
                </a:cubicBezTo>
                <a:lnTo>
                  <a:pt x="3979" y="272"/>
                </a:lnTo>
                <a:lnTo>
                  <a:pt x="52" y="6162"/>
                </a:lnTo>
                <a:lnTo>
                  <a:pt x="57" y="6165"/>
                </a:lnTo>
                <a:cubicBezTo>
                  <a:pt x="23" y="6231"/>
                  <a:pt x="0" y="6303"/>
                  <a:pt x="0" y="6382"/>
                </a:cubicBezTo>
                <a:lnTo>
                  <a:pt x="0" y="12273"/>
                </a:lnTo>
                <a:cubicBezTo>
                  <a:pt x="0" y="12544"/>
                  <a:pt x="220" y="12764"/>
                  <a:pt x="491" y="12764"/>
                </a:cubicBezTo>
                <a:lnTo>
                  <a:pt x="1542" y="12764"/>
                </a:lnTo>
                <a:lnTo>
                  <a:pt x="52" y="14999"/>
                </a:lnTo>
                <a:lnTo>
                  <a:pt x="57" y="15001"/>
                </a:lnTo>
                <a:cubicBezTo>
                  <a:pt x="23" y="15067"/>
                  <a:pt x="0" y="15139"/>
                  <a:pt x="0" y="15218"/>
                </a:cubicBezTo>
                <a:lnTo>
                  <a:pt x="0" y="21109"/>
                </a:lnTo>
                <a:cubicBezTo>
                  <a:pt x="0" y="21380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0"/>
                  <a:pt x="21600" y="21109"/>
                </a:cubicBezTo>
                <a:lnTo>
                  <a:pt x="21600" y="15218"/>
                </a:lnTo>
                <a:cubicBezTo>
                  <a:pt x="21600" y="15139"/>
                  <a:pt x="21577" y="15067"/>
                  <a:pt x="21543" y="15001"/>
                </a:cubicBezTo>
                <a:lnTo>
                  <a:pt x="21548" y="14999"/>
                </a:lnTo>
                <a:lnTo>
                  <a:pt x="20058" y="12764"/>
                </a:lnTo>
                <a:lnTo>
                  <a:pt x="21109" y="12764"/>
                </a:lnTo>
                <a:cubicBezTo>
                  <a:pt x="21380" y="12764"/>
                  <a:pt x="21600" y="12544"/>
                  <a:pt x="216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843">
            <a:extLst>
              <a:ext uri="{FF2B5EF4-FFF2-40B4-BE49-F238E27FC236}">
                <a16:creationId xmlns:a16="http://schemas.microsoft.com/office/drawing/2014/main" id="{2DC63E5A-18F5-3C49-B4EB-255282C02BD1}"/>
              </a:ext>
            </a:extLst>
          </p:cNvPr>
          <p:cNvSpPr/>
          <p:nvPr/>
        </p:nvSpPr>
        <p:spPr bwMode="auto">
          <a:xfrm>
            <a:off x="2174747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844">
            <a:extLst>
              <a:ext uri="{FF2B5EF4-FFF2-40B4-BE49-F238E27FC236}">
                <a16:creationId xmlns:a16="http://schemas.microsoft.com/office/drawing/2014/main" id="{8474A762-F4E2-1247-BD5A-82B387ADA6CF}"/>
              </a:ext>
            </a:extLst>
          </p:cNvPr>
          <p:cNvSpPr/>
          <p:nvPr/>
        </p:nvSpPr>
        <p:spPr bwMode="auto">
          <a:xfrm>
            <a:off x="26779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82"/>
                </a:moveTo>
                <a:cubicBezTo>
                  <a:pt x="14012" y="982"/>
                  <a:pt x="16860" y="2526"/>
                  <a:pt x="18652" y="4909"/>
                </a:cubicBezTo>
                <a:lnTo>
                  <a:pt x="14727" y="4909"/>
                </a:lnTo>
                <a:cubicBezTo>
                  <a:pt x="14456" y="4909"/>
                  <a:pt x="14236" y="5129"/>
                  <a:pt x="14236" y="5400"/>
                </a:cubicBezTo>
                <a:cubicBezTo>
                  <a:pt x="14236" y="5672"/>
                  <a:pt x="14456" y="5891"/>
                  <a:pt x="14727" y="5891"/>
                </a:cubicBezTo>
                <a:lnTo>
                  <a:pt x="19636" y="5891"/>
                </a:lnTo>
                <a:cubicBezTo>
                  <a:pt x="19907" y="5891"/>
                  <a:pt x="20127" y="5672"/>
                  <a:pt x="20127" y="5400"/>
                </a:cubicBezTo>
                <a:lnTo>
                  <a:pt x="20127" y="491"/>
                </a:lnTo>
                <a:cubicBezTo>
                  <a:pt x="20127" y="220"/>
                  <a:pt x="19907" y="0"/>
                  <a:pt x="19636" y="0"/>
                </a:cubicBezTo>
                <a:cubicBezTo>
                  <a:pt x="19366" y="0"/>
                  <a:pt x="19145" y="220"/>
                  <a:pt x="19145" y="491"/>
                </a:cubicBezTo>
                <a:lnTo>
                  <a:pt x="19145" y="3962"/>
                </a:lnTo>
                <a:cubicBezTo>
                  <a:pt x="17166" y="1546"/>
                  <a:pt x="14167" y="0"/>
                  <a:pt x="10800" y="0"/>
                </a:cubicBezTo>
                <a:cubicBezTo>
                  <a:pt x="4836" y="0"/>
                  <a:pt x="0" y="4836"/>
                  <a:pt x="0" y="10800"/>
                </a:cubicBezTo>
                <a:cubicBezTo>
                  <a:pt x="0" y="11071"/>
                  <a:pt x="220" y="11291"/>
                  <a:pt x="491" y="11291"/>
                </a:cubicBezTo>
                <a:cubicBezTo>
                  <a:pt x="762" y="11291"/>
                  <a:pt x="982" y="11071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moveTo>
                  <a:pt x="21109" y="10309"/>
                </a:moveTo>
                <a:cubicBezTo>
                  <a:pt x="20838" y="10309"/>
                  <a:pt x="20618" y="10529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7588" y="20618"/>
                  <a:pt x="4740" y="19075"/>
                  <a:pt x="2948" y="16691"/>
                </a:cubicBezTo>
                <a:lnTo>
                  <a:pt x="6873" y="16691"/>
                </a:lnTo>
                <a:cubicBezTo>
                  <a:pt x="7144" y="16691"/>
                  <a:pt x="7364" y="16471"/>
                  <a:pt x="7364" y="16200"/>
                </a:cubicBezTo>
                <a:cubicBezTo>
                  <a:pt x="7364" y="15929"/>
                  <a:pt x="7144" y="15709"/>
                  <a:pt x="6873" y="15709"/>
                </a:cubicBezTo>
                <a:lnTo>
                  <a:pt x="1964" y="15709"/>
                </a:lnTo>
                <a:cubicBezTo>
                  <a:pt x="1693" y="15709"/>
                  <a:pt x="1473" y="15929"/>
                  <a:pt x="1473" y="16200"/>
                </a:cubicBezTo>
                <a:lnTo>
                  <a:pt x="1473" y="21109"/>
                </a:lnTo>
                <a:cubicBezTo>
                  <a:pt x="1473" y="21380"/>
                  <a:pt x="1693" y="21600"/>
                  <a:pt x="1964" y="21600"/>
                </a:cubicBezTo>
                <a:cubicBezTo>
                  <a:pt x="2234" y="21600"/>
                  <a:pt x="2455" y="21380"/>
                  <a:pt x="2455" y="21109"/>
                </a:cubicBezTo>
                <a:lnTo>
                  <a:pt x="2455" y="17639"/>
                </a:lnTo>
                <a:cubicBezTo>
                  <a:pt x="4434" y="20054"/>
                  <a:pt x="7433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10529"/>
                  <a:pt x="21380" y="10309"/>
                  <a:pt x="21109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845">
            <a:extLst>
              <a:ext uri="{FF2B5EF4-FFF2-40B4-BE49-F238E27FC236}">
                <a16:creationId xmlns:a16="http://schemas.microsoft.com/office/drawing/2014/main" id="{3FF492E5-617F-E249-8D59-79D5D1E19A2C}"/>
              </a:ext>
            </a:extLst>
          </p:cNvPr>
          <p:cNvSpPr/>
          <p:nvPr/>
        </p:nvSpPr>
        <p:spPr bwMode="auto">
          <a:xfrm>
            <a:off x="3206622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00" y="1408"/>
                </a:moveTo>
                <a:lnTo>
                  <a:pt x="17518" y="4418"/>
                </a:lnTo>
                <a:lnTo>
                  <a:pt x="12000" y="7429"/>
                </a:lnTo>
                <a:cubicBezTo>
                  <a:pt x="12000" y="7429"/>
                  <a:pt x="12000" y="1408"/>
                  <a:pt x="12000" y="1408"/>
                </a:cubicBezTo>
                <a:close/>
                <a:moveTo>
                  <a:pt x="21000" y="12273"/>
                </a:moveTo>
                <a:cubicBezTo>
                  <a:pt x="20669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0800" y="8345"/>
                </a:lnTo>
                <a:cubicBezTo>
                  <a:pt x="10800" y="8617"/>
                  <a:pt x="11069" y="8836"/>
                  <a:pt x="11400" y="8836"/>
                </a:cubicBezTo>
                <a:cubicBezTo>
                  <a:pt x="11524" y="8836"/>
                  <a:pt x="11631" y="8799"/>
                  <a:pt x="11726" y="8747"/>
                </a:cubicBezTo>
                <a:lnTo>
                  <a:pt x="11733" y="8754"/>
                </a:lnTo>
                <a:lnTo>
                  <a:pt x="18933" y="4827"/>
                </a:lnTo>
                <a:lnTo>
                  <a:pt x="18926" y="4819"/>
                </a:lnTo>
                <a:cubicBezTo>
                  <a:pt x="19087" y="4731"/>
                  <a:pt x="19200" y="4589"/>
                  <a:pt x="19200" y="4418"/>
                </a:cubicBezTo>
                <a:cubicBezTo>
                  <a:pt x="19200" y="4248"/>
                  <a:pt x="19087" y="4106"/>
                  <a:pt x="18926" y="4017"/>
                </a:cubicBezTo>
                <a:lnTo>
                  <a:pt x="18933" y="4010"/>
                </a:lnTo>
                <a:lnTo>
                  <a:pt x="11733" y="82"/>
                </a:lnTo>
                <a:lnTo>
                  <a:pt x="11726" y="90"/>
                </a:lnTo>
                <a:cubicBezTo>
                  <a:pt x="11631" y="38"/>
                  <a:pt x="11524" y="0"/>
                  <a:pt x="11400" y="0"/>
                </a:cubicBezTo>
                <a:cubicBezTo>
                  <a:pt x="11069" y="0"/>
                  <a:pt x="10800" y="220"/>
                  <a:pt x="10800" y="491"/>
                </a:cubicBezTo>
                <a:lnTo>
                  <a:pt x="10800" y="3927"/>
                </a:lnTo>
                <a:cubicBezTo>
                  <a:pt x="4835" y="3927"/>
                  <a:pt x="0" y="7883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1" y="12273"/>
                  <a:pt x="210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846">
            <a:extLst>
              <a:ext uri="{FF2B5EF4-FFF2-40B4-BE49-F238E27FC236}">
                <a16:creationId xmlns:a16="http://schemas.microsoft.com/office/drawing/2014/main" id="{5BFE3AD4-6030-B14F-8C96-3F770B38E88E}"/>
              </a:ext>
            </a:extLst>
          </p:cNvPr>
          <p:cNvSpPr/>
          <p:nvPr/>
        </p:nvSpPr>
        <p:spPr bwMode="auto">
          <a:xfrm>
            <a:off x="3709859" y="3820319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00" y="12273"/>
                </a:moveTo>
                <a:cubicBezTo>
                  <a:pt x="20668" y="12273"/>
                  <a:pt x="20400" y="12492"/>
                  <a:pt x="20400" y="12764"/>
                </a:cubicBezTo>
                <a:cubicBezTo>
                  <a:pt x="20400" y="17102"/>
                  <a:pt x="16102" y="20618"/>
                  <a:pt x="10800" y="20618"/>
                </a:cubicBezTo>
                <a:cubicBezTo>
                  <a:pt x="5498" y="20618"/>
                  <a:pt x="1200" y="17102"/>
                  <a:pt x="1200" y="12764"/>
                </a:cubicBezTo>
                <a:cubicBezTo>
                  <a:pt x="1200" y="8426"/>
                  <a:pt x="5498" y="4909"/>
                  <a:pt x="10800" y="4909"/>
                </a:cubicBezTo>
                <a:lnTo>
                  <a:pt x="14768" y="4909"/>
                </a:lnTo>
                <a:lnTo>
                  <a:pt x="11067" y="7937"/>
                </a:lnTo>
                <a:lnTo>
                  <a:pt x="11073" y="7945"/>
                </a:lnTo>
                <a:cubicBezTo>
                  <a:pt x="10912" y="8033"/>
                  <a:pt x="10800" y="8175"/>
                  <a:pt x="10800" y="8345"/>
                </a:cubicBezTo>
                <a:cubicBezTo>
                  <a:pt x="10800" y="8617"/>
                  <a:pt x="11068" y="8836"/>
                  <a:pt x="11400" y="8836"/>
                </a:cubicBezTo>
                <a:cubicBezTo>
                  <a:pt x="11523" y="8836"/>
                  <a:pt x="11631" y="8798"/>
                  <a:pt x="11727" y="8747"/>
                </a:cubicBezTo>
                <a:lnTo>
                  <a:pt x="11733" y="8754"/>
                </a:lnTo>
                <a:lnTo>
                  <a:pt x="11774" y="8721"/>
                </a:lnTo>
                <a:cubicBezTo>
                  <a:pt x="11805" y="8700"/>
                  <a:pt x="11832" y="8677"/>
                  <a:pt x="11858" y="8651"/>
                </a:cubicBezTo>
                <a:lnTo>
                  <a:pt x="16533" y="4827"/>
                </a:lnTo>
                <a:lnTo>
                  <a:pt x="16527" y="4819"/>
                </a:lnTo>
                <a:cubicBezTo>
                  <a:pt x="16688" y="4731"/>
                  <a:pt x="16800" y="4589"/>
                  <a:pt x="16800" y="4418"/>
                </a:cubicBezTo>
                <a:cubicBezTo>
                  <a:pt x="16800" y="4248"/>
                  <a:pt x="16688" y="4106"/>
                  <a:pt x="16527" y="4018"/>
                </a:cubicBezTo>
                <a:lnTo>
                  <a:pt x="16533" y="4010"/>
                </a:lnTo>
                <a:lnTo>
                  <a:pt x="11858" y="185"/>
                </a:lnTo>
                <a:cubicBezTo>
                  <a:pt x="11832" y="159"/>
                  <a:pt x="11805" y="137"/>
                  <a:pt x="11774" y="116"/>
                </a:cubicBezTo>
                <a:lnTo>
                  <a:pt x="11733" y="82"/>
                </a:lnTo>
                <a:lnTo>
                  <a:pt x="11727" y="90"/>
                </a:lnTo>
                <a:cubicBezTo>
                  <a:pt x="11631" y="38"/>
                  <a:pt x="11523" y="0"/>
                  <a:pt x="11400" y="0"/>
                </a:cubicBezTo>
                <a:cubicBezTo>
                  <a:pt x="11068" y="0"/>
                  <a:pt x="10800" y="220"/>
                  <a:pt x="10800" y="491"/>
                </a:cubicBezTo>
                <a:cubicBezTo>
                  <a:pt x="10800" y="662"/>
                  <a:pt x="10912" y="804"/>
                  <a:pt x="11073" y="892"/>
                </a:cubicBezTo>
                <a:lnTo>
                  <a:pt x="11067" y="899"/>
                </a:lnTo>
                <a:lnTo>
                  <a:pt x="14768" y="3927"/>
                </a:lnTo>
                <a:lnTo>
                  <a:pt x="10800" y="3927"/>
                </a:lnTo>
                <a:cubicBezTo>
                  <a:pt x="4835" y="3927"/>
                  <a:pt x="0" y="7884"/>
                  <a:pt x="0" y="12764"/>
                </a:cubicBezTo>
                <a:cubicBezTo>
                  <a:pt x="0" y="17644"/>
                  <a:pt x="4835" y="21600"/>
                  <a:pt x="10800" y="21600"/>
                </a:cubicBezTo>
                <a:cubicBezTo>
                  <a:pt x="16765" y="21600"/>
                  <a:pt x="21600" y="17644"/>
                  <a:pt x="21600" y="12764"/>
                </a:cubicBezTo>
                <a:cubicBezTo>
                  <a:pt x="21600" y="12492"/>
                  <a:pt x="21332" y="12273"/>
                  <a:pt x="210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847">
            <a:extLst>
              <a:ext uri="{FF2B5EF4-FFF2-40B4-BE49-F238E27FC236}">
                <a16:creationId xmlns:a16="http://schemas.microsoft.com/office/drawing/2014/main" id="{879DF03A-89A0-5A42-A4A5-D4DC3077FB52}"/>
              </a:ext>
            </a:extLst>
          </p:cNvPr>
          <p:cNvSpPr/>
          <p:nvPr/>
        </p:nvSpPr>
        <p:spPr bwMode="auto">
          <a:xfrm>
            <a:off x="41892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6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7673"/>
                </a:moveTo>
                <a:cubicBezTo>
                  <a:pt x="13610" y="17673"/>
                  <a:pt x="13488" y="17728"/>
                  <a:pt x="13398" y="17817"/>
                </a:cubicBezTo>
                <a:lnTo>
                  <a:pt x="11291" y="19924"/>
                </a:lnTo>
                <a:lnTo>
                  <a:pt x="11291" y="8346"/>
                </a:lnTo>
                <a:cubicBezTo>
                  <a:pt x="11291" y="8074"/>
                  <a:pt x="11071" y="7855"/>
                  <a:pt x="10800" y="7855"/>
                </a:cubicBezTo>
                <a:cubicBezTo>
                  <a:pt x="10529" y="7855"/>
                  <a:pt x="10309" y="8074"/>
                  <a:pt x="10309" y="8346"/>
                </a:cubicBezTo>
                <a:lnTo>
                  <a:pt x="10309" y="19924"/>
                </a:lnTo>
                <a:lnTo>
                  <a:pt x="8202" y="17817"/>
                </a:lnTo>
                <a:cubicBezTo>
                  <a:pt x="8113" y="17728"/>
                  <a:pt x="7990" y="17673"/>
                  <a:pt x="7855" y="17673"/>
                </a:cubicBezTo>
                <a:cubicBezTo>
                  <a:pt x="7583" y="17673"/>
                  <a:pt x="7364" y="17893"/>
                  <a:pt x="7364" y="18164"/>
                </a:cubicBezTo>
                <a:cubicBezTo>
                  <a:pt x="7364" y="18300"/>
                  <a:pt x="7419" y="18422"/>
                  <a:pt x="7507" y="18511"/>
                </a:cubicBezTo>
                <a:lnTo>
                  <a:pt x="10453" y="21456"/>
                </a:lnTo>
                <a:cubicBezTo>
                  <a:pt x="10542" y="21545"/>
                  <a:pt x="10664" y="21600"/>
                  <a:pt x="10800" y="21600"/>
                </a:cubicBezTo>
                <a:cubicBezTo>
                  <a:pt x="10936" y="21600"/>
                  <a:pt x="11058" y="21545"/>
                  <a:pt x="11147" y="21456"/>
                </a:cubicBezTo>
                <a:lnTo>
                  <a:pt x="14093" y="18511"/>
                </a:lnTo>
                <a:cubicBezTo>
                  <a:pt x="14182" y="18422"/>
                  <a:pt x="14236" y="18300"/>
                  <a:pt x="14236" y="18164"/>
                </a:cubicBezTo>
                <a:cubicBezTo>
                  <a:pt x="14236" y="17893"/>
                  <a:pt x="14017" y="17673"/>
                  <a:pt x="13745" y="176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848">
            <a:extLst>
              <a:ext uri="{FF2B5EF4-FFF2-40B4-BE49-F238E27FC236}">
                <a16:creationId xmlns:a16="http://schemas.microsoft.com/office/drawing/2014/main" id="{04BF5BB9-587C-E741-B90F-80CB956BA3F3}"/>
              </a:ext>
            </a:extLst>
          </p:cNvPr>
          <p:cNvSpPr/>
          <p:nvPr/>
        </p:nvSpPr>
        <p:spPr bwMode="auto">
          <a:xfrm>
            <a:off x="4692522" y="3820319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34" y="6292"/>
                </a:moveTo>
                <a:cubicBezTo>
                  <a:pt x="18643" y="6159"/>
                  <a:pt x="18655" y="6026"/>
                  <a:pt x="18655" y="5891"/>
                </a:cubicBezTo>
                <a:cubicBezTo>
                  <a:pt x="18655" y="2638"/>
                  <a:pt x="16017" y="0"/>
                  <a:pt x="12764" y="0"/>
                </a:cubicBezTo>
                <a:cubicBezTo>
                  <a:pt x="10499" y="0"/>
                  <a:pt x="8536" y="1279"/>
                  <a:pt x="7550" y="3153"/>
                </a:cubicBezTo>
                <a:cubicBezTo>
                  <a:pt x="7185" y="3021"/>
                  <a:pt x="6793" y="2945"/>
                  <a:pt x="6382" y="2945"/>
                </a:cubicBezTo>
                <a:cubicBezTo>
                  <a:pt x="4484" y="2945"/>
                  <a:pt x="2945" y="4484"/>
                  <a:pt x="2945" y="6382"/>
                </a:cubicBezTo>
                <a:cubicBezTo>
                  <a:pt x="2945" y="6629"/>
                  <a:pt x="2973" y="6869"/>
                  <a:pt x="3022" y="7101"/>
                </a:cubicBezTo>
                <a:cubicBezTo>
                  <a:pt x="1267" y="7686"/>
                  <a:pt x="0" y="9339"/>
                  <a:pt x="0" y="11291"/>
                </a:cubicBezTo>
                <a:cubicBezTo>
                  <a:pt x="0" y="13731"/>
                  <a:pt x="1978" y="15709"/>
                  <a:pt x="4418" y="15709"/>
                </a:cubicBezTo>
                <a:lnTo>
                  <a:pt x="8836" y="15709"/>
                </a:lnTo>
                <a:cubicBezTo>
                  <a:pt x="9108" y="15709"/>
                  <a:pt x="9327" y="15489"/>
                  <a:pt x="9327" y="15218"/>
                </a:cubicBezTo>
                <a:cubicBezTo>
                  <a:pt x="9327" y="14947"/>
                  <a:pt x="9108" y="14727"/>
                  <a:pt x="8836" y="14727"/>
                </a:cubicBezTo>
                <a:lnTo>
                  <a:pt x="4418" y="14727"/>
                </a:lnTo>
                <a:cubicBezTo>
                  <a:pt x="2524" y="14727"/>
                  <a:pt x="982" y="13185"/>
                  <a:pt x="982" y="11291"/>
                </a:cubicBezTo>
                <a:cubicBezTo>
                  <a:pt x="982" y="9810"/>
                  <a:pt x="1926" y="8502"/>
                  <a:pt x="3333" y="8033"/>
                </a:cubicBezTo>
                <a:lnTo>
                  <a:pt x="4165" y="7756"/>
                </a:lnTo>
                <a:lnTo>
                  <a:pt x="3982" y="6897"/>
                </a:lnTo>
                <a:cubicBezTo>
                  <a:pt x="3946" y="6725"/>
                  <a:pt x="3927" y="6551"/>
                  <a:pt x="3927" y="6382"/>
                </a:cubicBezTo>
                <a:cubicBezTo>
                  <a:pt x="3927" y="5028"/>
                  <a:pt x="5028" y="3927"/>
                  <a:pt x="6382" y="3927"/>
                </a:cubicBezTo>
                <a:cubicBezTo>
                  <a:pt x="6662" y="3927"/>
                  <a:pt x="6942" y="3977"/>
                  <a:pt x="7215" y="4077"/>
                </a:cubicBezTo>
                <a:lnTo>
                  <a:pt x="8019" y="4368"/>
                </a:lnTo>
                <a:lnTo>
                  <a:pt x="8418" y="3611"/>
                </a:lnTo>
                <a:cubicBezTo>
                  <a:pt x="9272" y="1989"/>
                  <a:pt x="10937" y="982"/>
                  <a:pt x="12764" y="982"/>
                </a:cubicBezTo>
                <a:cubicBezTo>
                  <a:pt x="15470" y="982"/>
                  <a:pt x="17673" y="3184"/>
                  <a:pt x="17673" y="5891"/>
                </a:cubicBezTo>
                <a:cubicBezTo>
                  <a:pt x="17673" y="5977"/>
                  <a:pt x="17666" y="6060"/>
                  <a:pt x="17660" y="6145"/>
                </a:cubicBezTo>
                <a:lnTo>
                  <a:pt x="17655" y="6229"/>
                </a:lnTo>
                <a:lnTo>
                  <a:pt x="17610" y="6920"/>
                </a:lnTo>
                <a:lnTo>
                  <a:pt x="18245" y="7194"/>
                </a:lnTo>
                <a:cubicBezTo>
                  <a:pt x="19687" y="7816"/>
                  <a:pt x="20618" y="9232"/>
                  <a:pt x="20618" y="10800"/>
                </a:cubicBezTo>
                <a:cubicBezTo>
                  <a:pt x="20618" y="12965"/>
                  <a:pt x="18856" y="14727"/>
                  <a:pt x="16691" y="14727"/>
                </a:cubicBezTo>
                <a:lnTo>
                  <a:pt x="12764" y="14727"/>
                </a:lnTo>
                <a:cubicBezTo>
                  <a:pt x="12492" y="14727"/>
                  <a:pt x="12273" y="14947"/>
                  <a:pt x="12273" y="15218"/>
                </a:cubicBezTo>
                <a:cubicBezTo>
                  <a:pt x="12273" y="15489"/>
                  <a:pt x="12492" y="15709"/>
                  <a:pt x="12764" y="15709"/>
                </a:cubicBezTo>
                <a:lnTo>
                  <a:pt x="16691" y="15709"/>
                </a:lnTo>
                <a:cubicBezTo>
                  <a:pt x="19401" y="15709"/>
                  <a:pt x="21600" y="13511"/>
                  <a:pt x="21600" y="10800"/>
                </a:cubicBezTo>
                <a:cubicBezTo>
                  <a:pt x="21600" y="8780"/>
                  <a:pt x="20378" y="7045"/>
                  <a:pt x="18634" y="6292"/>
                </a:cubicBezTo>
                <a:moveTo>
                  <a:pt x="13745" y="11782"/>
                </a:moveTo>
                <a:cubicBezTo>
                  <a:pt x="14017" y="11782"/>
                  <a:pt x="14236" y="11562"/>
                  <a:pt x="14236" y="11291"/>
                </a:cubicBezTo>
                <a:cubicBezTo>
                  <a:pt x="14236" y="11156"/>
                  <a:pt x="14182" y="11033"/>
                  <a:pt x="14093" y="10944"/>
                </a:cubicBezTo>
                <a:lnTo>
                  <a:pt x="11147" y="7998"/>
                </a:lnTo>
                <a:cubicBezTo>
                  <a:pt x="11058" y="7910"/>
                  <a:pt x="10936" y="7855"/>
                  <a:pt x="10800" y="7855"/>
                </a:cubicBezTo>
                <a:cubicBezTo>
                  <a:pt x="10665" y="7855"/>
                  <a:pt x="10542" y="7910"/>
                  <a:pt x="10453" y="7998"/>
                </a:cubicBezTo>
                <a:lnTo>
                  <a:pt x="7507" y="10944"/>
                </a:lnTo>
                <a:cubicBezTo>
                  <a:pt x="7419" y="11033"/>
                  <a:pt x="7364" y="11156"/>
                  <a:pt x="7364" y="11291"/>
                </a:cubicBezTo>
                <a:cubicBezTo>
                  <a:pt x="7364" y="11562"/>
                  <a:pt x="7583" y="11782"/>
                  <a:pt x="7855" y="11782"/>
                </a:cubicBezTo>
                <a:cubicBezTo>
                  <a:pt x="7990" y="11782"/>
                  <a:pt x="8113" y="11727"/>
                  <a:pt x="8202" y="11638"/>
                </a:cubicBezTo>
                <a:lnTo>
                  <a:pt x="10309" y="9531"/>
                </a:lnTo>
                <a:lnTo>
                  <a:pt x="10309" y="21109"/>
                </a:lnTo>
                <a:cubicBezTo>
                  <a:pt x="10309" y="21380"/>
                  <a:pt x="10529" y="21600"/>
                  <a:pt x="10800" y="21600"/>
                </a:cubicBezTo>
                <a:cubicBezTo>
                  <a:pt x="11071" y="21600"/>
                  <a:pt x="11291" y="21380"/>
                  <a:pt x="11291" y="21109"/>
                </a:cubicBezTo>
                <a:lnTo>
                  <a:pt x="11291" y="9531"/>
                </a:lnTo>
                <a:lnTo>
                  <a:pt x="13398" y="11638"/>
                </a:lnTo>
                <a:cubicBezTo>
                  <a:pt x="13488" y="11727"/>
                  <a:pt x="13610" y="11782"/>
                  <a:pt x="13745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849">
            <a:extLst>
              <a:ext uri="{FF2B5EF4-FFF2-40B4-BE49-F238E27FC236}">
                <a16:creationId xmlns:a16="http://schemas.microsoft.com/office/drawing/2014/main" id="{66B311E7-8692-A441-AF70-A4E098B2B7B3}"/>
              </a:ext>
            </a:extLst>
          </p:cNvPr>
          <p:cNvSpPr/>
          <p:nvPr/>
        </p:nvSpPr>
        <p:spPr bwMode="auto">
          <a:xfrm>
            <a:off x="5197347" y="3839369"/>
            <a:ext cx="263525" cy="2270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3421" y="20466"/>
                </a:moveTo>
                <a:lnTo>
                  <a:pt x="12630" y="20221"/>
                </a:lnTo>
                <a:cubicBezTo>
                  <a:pt x="13305" y="19604"/>
                  <a:pt x="13745" y="18664"/>
                  <a:pt x="13745" y="17589"/>
                </a:cubicBezTo>
                <a:cubicBezTo>
                  <a:pt x="13745" y="16189"/>
                  <a:pt x="13013" y="14988"/>
                  <a:pt x="11967" y="14465"/>
                </a:cubicBezTo>
                <a:lnTo>
                  <a:pt x="11702" y="15585"/>
                </a:lnTo>
                <a:cubicBezTo>
                  <a:pt x="12330" y="15964"/>
                  <a:pt x="12764" y="16715"/>
                  <a:pt x="12764" y="17589"/>
                </a:cubicBezTo>
                <a:cubicBezTo>
                  <a:pt x="12764" y="18299"/>
                  <a:pt x="12477" y="18923"/>
                  <a:pt x="12035" y="19336"/>
                </a:cubicBezTo>
                <a:lnTo>
                  <a:pt x="12296" y="18213"/>
                </a:lnTo>
                <a:cubicBezTo>
                  <a:pt x="12327" y="18073"/>
                  <a:pt x="12314" y="17918"/>
                  <a:pt x="12246" y="17782"/>
                </a:cubicBezTo>
                <a:cubicBezTo>
                  <a:pt x="12111" y="17511"/>
                  <a:pt x="11811" y="17418"/>
                  <a:pt x="11576" y="17574"/>
                </a:cubicBezTo>
                <a:cubicBezTo>
                  <a:pt x="11459" y="17653"/>
                  <a:pt x="11380" y="17779"/>
                  <a:pt x="11347" y="17920"/>
                </a:cubicBezTo>
                <a:lnTo>
                  <a:pt x="10808" y="20244"/>
                </a:lnTo>
                <a:cubicBezTo>
                  <a:pt x="10776" y="20384"/>
                  <a:pt x="10789" y="20539"/>
                  <a:pt x="10857" y="20675"/>
                </a:cubicBezTo>
                <a:cubicBezTo>
                  <a:pt x="10920" y="20802"/>
                  <a:pt x="11021" y="20885"/>
                  <a:pt x="11133" y="20927"/>
                </a:cubicBezTo>
                <a:lnTo>
                  <a:pt x="11126" y="20956"/>
                </a:lnTo>
                <a:cubicBezTo>
                  <a:pt x="11142" y="20954"/>
                  <a:pt x="11158" y="20948"/>
                  <a:pt x="11173" y="20945"/>
                </a:cubicBezTo>
                <a:lnTo>
                  <a:pt x="13166" y="21562"/>
                </a:lnTo>
                <a:cubicBezTo>
                  <a:pt x="13288" y="21600"/>
                  <a:pt x="13422" y="21584"/>
                  <a:pt x="13539" y="21506"/>
                </a:cubicBezTo>
                <a:cubicBezTo>
                  <a:pt x="13774" y="21350"/>
                  <a:pt x="13855" y="21002"/>
                  <a:pt x="13719" y="20730"/>
                </a:cubicBezTo>
                <a:cubicBezTo>
                  <a:pt x="13651" y="20595"/>
                  <a:pt x="13542" y="20503"/>
                  <a:pt x="13421" y="20466"/>
                </a:cubicBezTo>
                <a:moveTo>
                  <a:pt x="18634" y="7273"/>
                </a:moveTo>
                <a:cubicBezTo>
                  <a:pt x="18643" y="7119"/>
                  <a:pt x="18655" y="6966"/>
                  <a:pt x="18655" y="6809"/>
                </a:cubicBezTo>
                <a:cubicBezTo>
                  <a:pt x="18655" y="3049"/>
                  <a:pt x="16017" y="0"/>
                  <a:pt x="12764" y="0"/>
                </a:cubicBezTo>
                <a:cubicBezTo>
                  <a:pt x="10499" y="0"/>
                  <a:pt x="8536" y="1479"/>
                  <a:pt x="7550" y="3645"/>
                </a:cubicBezTo>
                <a:cubicBezTo>
                  <a:pt x="7185" y="3492"/>
                  <a:pt x="6793" y="3404"/>
                  <a:pt x="6382" y="3404"/>
                </a:cubicBezTo>
                <a:cubicBezTo>
                  <a:pt x="4484" y="3404"/>
                  <a:pt x="2945" y="5183"/>
                  <a:pt x="2945" y="7376"/>
                </a:cubicBezTo>
                <a:cubicBezTo>
                  <a:pt x="2945" y="7662"/>
                  <a:pt x="2973" y="7940"/>
                  <a:pt x="3022" y="8208"/>
                </a:cubicBezTo>
                <a:cubicBezTo>
                  <a:pt x="1267" y="8884"/>
                  <a:pt x="0" y="10794"/>
                  <a:pt x="0" y="13050"/>
                </a:cubicBezTo>
                <a:cubicBezTo>
                  <a:pt x="0" y="15871"/>
                  <a:pt x="1978" y="18157"/>
                  <a:pt x="4418" y="18157"/>
                </a:cubicBezTo>
                <a:lnTo>
                  <a:pt x="6382" y="18157"/>
                </a:lnTo>
                <a:cubicBezTo>
                  <a:pt x="6653" y="18157"/>
                  <a:pt x="6873" y="17903"/>
                  <a:pt x="6873" y="17589"/>
                </a:cubicBezTo>
                <a:cubicBezTo>
                  <a:pt x="6873" y="17276"/>
                  <a:pt x="6653" y="17022"/>
                  <a:pt x="6382" y="17022"/>
                </a:cubicBezTo>
                <a:lnTo>
                  <a:pt x="4418" y="17022"/>
                </a:lnTo>
                <a:cubicBezTo>
                  <a:pt x="2524" y="17022"/>
                  <a:pt x="982" y="15240"/>
                  <a:pt x="982" y="13050"/>
                </a:cubicBezTo>
                <a:cubicBezTo>
                  <a:pt x="982" y="11339"/>
                  <a:pt x="1926" y="9826"/>
                  <a:pt x="3333" y="9284"/>
                </a:cubicBezTo>
                <a:lnTo>
                  <a:pt x="4165" y="8964"/>
                </a:lnTo>
                <a:lnTo>
                  <a:pt x="3982" y="7971"/>
                </a:lnTo>
                <a:cubicBezTo>
                  <a:pt x="3946" y="7773"/>
                  <a:pt x="3927" y="7572"/>
                  <a:pt x="3927" y="7376"/>
                </a:cubicBezTo>
                <a:cubicBezTo>
                  <a:pt x="3927" y="5812"/>
                  <a:pt x="5028" y="4539"/>
                  <a:pt x="6382" y="4539"/>
                </a:cubicBezTo>
                <a:cubicBezTo>
                  <a:pt x="6661" y="4539"/>
                  <a:pt x="6942" y="4597"/>
                  <a:pt x="7215" y="4712"/>
                </a:cubicBezTo>
                <a:lnTo>
                  <a:pt x="8019" y="5049"/>
                </a:lnTo>
                <a:lnTo>
                  <a:pt x="8418" y="4173"/>
                </a:lnTo>
                <a:cubicBezTo>
                  <a:pt x="9272" y="2299"/>
                  <a:pt x="10937" y="1135"/>
                  <a:pt x="12764" y="1135"/>
                </a:cubicBezTo>
                <a:cubicBezTo>
                  <a:pt x="15470" y="1135"/>
                  <a:pt x="17673" y="3680"/>
                  <a:pt x="17673" y="6809"/>
                </a:cubicBezTo>
                <a:cubicBezTo>
                  <a:pt x="17673" y="6908"/>
                  <a:pt x="17666" y="7005"/>
                  <a:pt x="17660" y="7102"/>
                </a:cubicBezTo>
                <a:lnTo>
                  <a:pt x="17655" y="7199"/>
                </a:lnTo>
                <a:lnTo>
                  <a:pt x="17610" y="7998"/>
                </a:lnTo>
                <a:lnTo>
                  <a:pt x="18245" y="8315"/>
                </a:lnTo>
                <a:cubicBezTo>
                  <a:pt x="19687" y="9034"/>
                  <a:pt x="20618" y="10670"/>
                  <a:pt x="20618" y="12483"/>
                </a:cubicBezTo>
                <a:cubicBezTo>
                  <a:pt x="20618" y="14986"/>
                  <a:pt x="18856" y="17022"/>
                  <a:pt x="16691" y="17022"/>
                </a:cubicBezTo>
                <a:lnTo>
                  <a:pt x="15218" y="17022"/>
                </a:lnTo>
                <a:cubicBezTo>
                  <a:pt x="14947" y="17022"/>
                  <a:pt x="14727" y="17276"/>
                  <a:pt x="14727" y="17589"/>
                </a:cubicBezTo>
                <a:cubicBezTo>
                  <a:pt x="14727" y="17903"/>
                  <a:pt x="14947" y="18157"/>
                  <a:pt x="15218" y="18157"/>
                </a:cubicBezTo>
                <a:lnTo>
                  <a:pt x="16691" y="18157"/>
                </a:lnTo>
                <a:cubicBezTo>
                  <a:pt x="19402" y="18157"/>
                  <a:pt x="21600" y="15617"/>
                  <a:pt x="21600" y="12483"/>
                </a:cubicBezTo>
                <a:cubicBezTo>
                  <a:pt x="21600" y="10147"/>
                  <a:pt x="20378" y="8143"/>
                  <a:pt x="18634" y="7273"/>
                </a:cubicBezTo>
                <a:moveTo>
                  <a:pt x="10773" y="14522"/>
                </a:moveTo>
                <a:cubicBezTo>
                  <a:pt x="10711" y="14398"/>
                  <a:pt x="10613" y="14316"/>
                  <a:pt x="10504" y="14274"/>
                </a:cubicBezTo>
                <a:lnTo>
                  <a:pt x="10517" y="14218"/>
                </a:lnTo>
                <a:cubicBezTo>
                  <a:pt x="10484" y="14221"/>
                  <a:pt x="10451" y="14231"/>
                  <a:pt x="10418" y="14240"/>
                </a:cubicBezTo>
                <a:lnTo>
                  <a:pt x="8463" y="13634"/>
                </a:lnTo>
                <a:lnTo>
                  <a:pt x="8463" y="13635"/>
                </a:lnTo>
                <a:cubicBezTo>
                  <a:pt x="8343" y="13598"/>
                  <a:pt x="8209" y="13613"/>
                  <a:pt x="8091" y="13692"/>
                </a:cubicBezTo>
                <a:cubicBezTo>
                  <a:pt x="7856" y="13848"/>
                  <a:pt x="7776" y="14195"/>
                  <a:pt x="7911" y="14466"/>
                </a:cubicBezTo>
                <a:cubicBezTo>
                  <a:pt x="7979" y="14602"/>
                  <a:pt x="8088" y="14693"/>
                  <a:pt x="8210" y="14731"/>
                </a:cubicBezTo>
                <a:lnTo>
                  <a:pt x="8965" y="14964"/>
                </a:lnTo>
                <a:cubicBezTo>
                  <a:pt x="8292" y="15580"/>
                  <a:pt x="7855" y="16518"/>
                  <a:pt x="7855" y="17589"/>
                </a:cubicBezTo>
                <a:cubicBezTo>
                  <a:pt x="7855" y="19007"/>
                  <a:pt x="8604" y="20220"/>
                  <a:pt x="9671" y="20732"/>
                </a:cubicBezTo>
                <a:lnTo>
                  <a:pt x="9934" y="19617"/>
                </a:lnTo>
                <a:cubicBezTo>
                  <a:pt x="9286" y="19246"/>
                  <a:pt x="8836" y="18482"/>
                  <a:pt x="8836" y="17589"/>
                </a:cubicBezTo>
                <a:cubicBezTo>
                  <a:pt x="8836" y="16857"/>
                  <a:pt x="9142" y="16215"/>
                  <a:pt x="9609" y="15802"/>
                </a:cubicBezTo>
                <a:lnTo>
                  <a:pt x="9335" y="16984"/>
                </a:lnTo>
                <a:cubicBezTo>
                  <a:pt x="9303" y="17124"/>
                  <a:pt x="9317" y="17279"/>
                  <a:pt x="9384" y="17415"/>
                </a:cubicBezTo>
                <a:cubicBezTo>
                  <a:pt x="9520" y="17686"/>
                  <a:pt x="9820" y="17779"/>
                  <a:pt x="10055" y="17623"/>
                </a:cubicBezTo>
                <a:cubicBezTo>
                  <a:pt x="10172" y="17544"/>
                  <a:pt x="10251" y="17418"/>
                  <a:pt x="10283" y="17278"/>
                </a:cubicBezTo>
                <a:lnTo>
                  <a:pt x="10823" y="14952"/>
                </a:lnTo>
                <a:cubicBezTo>
                  <a:pt x="10855" y="14812"/>
                  <a:pt x="10841" y="14658"/>
                  <a:pt x="10773" y="1452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850">
            <a:extLst>
              <a:ext uri="{FF2B5EF4-FFF2-40B4-BE49-F238E27FC236}">
                <a16:creationId xmlns:a16="http://schemas.microsoft.com/office/drawing/2014/main" id="{857E0110-C61E-B841-8EC2-962A378C7317}"/>
              </a:ext>
            </a:extLst>
          </p:cNvPr>
          <p:cNvSpPr/>
          <p:nvPr/>
        </p:nvSpPr>
        <p:spPr bwMode="auto">
          <a:xfrm>
            <a:off x="5700584" y="3820319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1" y="0"/>
                </a:move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cubicBezTo>
                  <a:pt x="11607" y="982"/>
                  <a:pt x="20618" y="9993"/>
                  <a:pt x="20618" y="21109"/>
                </a:cubicBezTo>
                <a:cubicBezTo>
                  <a:pt x="20618" y="21380"/>
                  <a:pt x="20838" y="21600"/>
                  <a:pt x="21109" y="21600"/>
                </a:cubicBezTo>
                <a:cubicBezTo>
                  <a:pt x="21380" y="21600"/>
                  <a:pt x="21600" y="21380"/>
                  <a:pt x="21600" y="21109"/>
                </a:cubicBezTo>
                <a:cubicBezTo>
                  <a:pt x="21600" y="9451"/>
                  <a:pt x="12149" y="0"/>
                  <a:pt x="491" y="0"/>
                </a:cubicBezTo>
                <a:moveTo>
                  <a:pt x="491" y="9818"/>
                </a:moveTo>
                <a:cubicBezTo>
                  <a:pt x="220" y="9818"/>
                  <a:pt x="0" y="10038"/>
                  <a:pt x="0" y="10309"/>
                </a:cubicBezTo>
                <a:cubicBezTo>
                  <a:pt x="0" y="10581"/>
                  <a:pt x="220" y="10800"/>
                  <a:pt x="491" y="10800"/>
                </a:cubicBezTo>
                <a:cubicBezTo>
                  <a:pt x="6184" y="10800"/>
                  <a:pt x="10800" y="15416"/>
                  <a:pt x="10800" y="21109"/>
                </a:cubicBezTo>
                <a:cubicBezTo>
                  <a:pt x="10800" y="21380"/>
                  <a:pt x="11020" y="21600"/>
                  <a:pt x="11291" y="21600"/>
                </a:cubicBezTo>
                <a:cubicBezTo>
                  <a:pt x="11562" y="21600"/>
                  <a:pt x="11782" y="21380"/>
                  <a:pt x="11782" y="21109"/>
                </a:cubicBezTo>
                <a:cubicBezTo>
                  <a:pt x="11782" y="14873"/>
                  <a:pt x="6727" y="9818"/>
                  <a:pt x="491" y="9818"/>
                </a:cubicBezTo>
                <a:moveTo>
                  <a:pt x="491" y="4909"/>
                </a:moveTo>
                <a:cubicBezTo>
                  <a:pt x="220" y="4909"/>
                  <a:pt x="0" y="5129"/>
                  <a:pt x="0" y="5400"/>
                </a:cubicBezTo>
                <a:cubicBezTo>
                  <a:pt x="0" y="5672"/>
                  <a:pt x="220" y="5891"/>
                  <a:pt x="491" y="5891"/>
                </a:cubicBezTo>
                <a:cubicBezTo>
                  <a:pt x="8896" y="5891"/>
                  <a:pt x="15709" y="12705"/>
                  <a:pt x="15709" y="21109"/>
                </a:cubicBez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cubicBezTo>
                  <a:pt x="16691" y="12162"/>
                  <a:pt x="9438" y="4909"/>
                  <a:pt x="491" y="4909"/>
                </a:cubicBezTo>
                <a:moveTo>
                  <a:pt x="2945" y="20618"/>
                </a:moveTo>
                <a:cubicBezTo>
                  <a:pt x="1861" y="20618"/>
                  <a:pt x="982" y="19739"/>
                  <a:pt x="982" y="18655"/>
                </a:cubicBezTo>
                <a:cubicBezTo>
                  <a:pt x="982" y="17570"/>
                  <a:pt x="1861" y="16691"/>
                  <a:pt x="2945" y="16691"/>
                </a:cubicBezTo>
                <a:cubicBezTo>
                  <a:pt x="4030" y="16691"/>
                  <a:pt x="4909" y="17570"/>
                  <a:pt x="4909" y="18655"/>
                </a:cubicBezTo>
                <a:cubicBezTo>
                  <a:pt x="4909" y="19739"/>
                  <a:pt x="4030" y="20618"/>
                  <a:pt x="2945" y="20618"/>
                </a:cubicBezTo>
                <a:moveTo>
                  <a:pt x="2945" y="15709"/>
                </a:moveTo>
                <a:cubicBezTo>
                  <a:pt x="1319" y="15709"/>
                  <a:pt x="0" y="17028"/>
                  <a:pt x="0" y="18655"/>
                </a:cubicBezTo>
                <a:cubicBezTo>
                  <a:pt x="0" y="20281"/>
                  <a:pt x="1319" y="21600"/>
                  <a:pt x="2945" y="21600"/>
                </a:cubicBezTo>
                <a:cubicBezTo>
                  <a:pt x="4573" y="21600"/>
                  <a:pt x="5891" y="20281"/>
                  <a:pt x="5891" y="18655"/>
                </a:cubicBezTo>
                <a:cubicBezTo>
                  <a:pt x="5891" y="17028"/>
                  <a:pt x="4573" y="15709"/>
                  <a:pt x="2945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851">
            <a:extLst>
              <a:ext uri="{FF2B5EF4-FFF2-40B4-BE49-F238E27FC236}">
                <a16:creationId xmlns:a16="http://schemas.microsoft.com/office/drawing/2014/main" id="{433C88F8-8D8E-CD43-8BD3-967729A58B99}"/>
              </a:ext>
            </a:extLst>
          </p:cNvPr>
          <p:cNvSpPr/>
          <p:nvPr/>
        </p:nvSpPr>
        <p:spPr bwMode="auto">
          <a:xfrm>
            <a:off x="11666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10309"/>
                </a:moveTo>
                <a:lnTo>
                  <a:pt x="4909" y="10309"/>
                </a:lnTo>
                <a:cubicBezTo>
                  <a:pt x="4638" y="10309"/>
                  <a:pt x="4418" y="10529"/>
                  <a:pt x="4418" y="10800"/>
                </a:cubicBezTo>
                <a:cubicBezTo>
                  <a:pt x="4418" y="11071"/>
                  <a:pt x="4638" y="11291"/>
                  <a:pt x="4909" y="11291"/>
                </a:cubicBezTo>
                <a:lnTo>
                  <a:pt x="5891" y="11291"/>
                </a:lnTo>
                <a:cubicBezTo>
                  <a:pt x="8331" y="11291"/>
                  <a:pt x="10309" y="13269"/>
                  <a:pt x="10309" y="15709"/>
                </a:cubicBezTo>
                <a:lnTo>
                  <a:pt x="10309" y="16691"/>
                </a:lnTo>
                <a:cubicBezTo>
                  <a:pt x="10309" y="16962"/>
                  <a:pt x="10529" y="17182"/>
                  <a:pt x="10800" y="17182"/>
                </a:cubicBezTo>
                <a:cubicBezTo>
                  <a:pt x="11071" y="17182"/>
                  <a:pt x="11291" y="16962"/>
                  <a:pt x="11291" y="16691"/>
                </a:cubicBezTo>
                <a:lnTo>
                  <a:pt x="11291" y="15709"/>
                </a:lnTo>
                <a:cubicBezTo>
                  <a:pt x="11291" y="12727"/>
                  <a:pt x="8873" y="10309"/>
                  <a:pt x="5891" y="10309"/>
                </a:cubicBezTo>
                <a:moveTo>
                  <a:pt x="5891" y="7364"/>
                </a:moveTo>
                <a:lnTo>
                  <a:pt x="4909" y="7364"/>
                </a:lnTo>
                <a:cubicBezTo>
                  <a:pt x="4638" y="7364"/>
                  <a:pt x="4418" y="7583"/>
                  <a:pt x="4418" y="7855"/>
                </a:cubicBezTo>
                <a:cubicBezTo>
                  <a:pt x="4418" y="8126"/>
                  <a:pt x="4638" y="8345"/>
                  <a:pt x="4909" y="8345"/>
                </a:cubicBezTo>
                <a:lnTo>
                  <a:pt x="5891" y="8345"/>
                </a:lnTo>
                <a:cubicBezTo>
                  <a:pt x="9958" y="8345"/>
                  <a:pt x="13255" y="11642"/>
                  <a:pt x="13255" y="15709"/>
                </a:cubicBezTo>
                <a:lnTo>
                  <a:pt x="13255" y="16691"/>
                </a:lnTo>
                <a:cubicBezTo>
                  <a:pt x="13255" y="16962"/>
                  <a:pt x="13475" y="17182"/>
                  <a:pt x="13745" y="17182"/>
                </a:cubicBezTo>
                <a:cubicBezTo>
                  <a:pt x="14016" y="17182"/>
                  <a:pt x="14236" y="16962"/>
                  <a:pt x="14236" y="16691"/>
                </a:cubicBezTo>
                <a:lnTo>
                  <a:pt x="14236" y="15709"/>
                </a:lnTo>
                <a:cubicBezTo>
                  <a:pt x="14236" y="11100"/>
                  <a:pt x="10500" y="7364"/>
                  <a:pt x="5891" y="7364"/>
                </a:cubicBezTo>
                <a:moveTo>
                  <a:pt x="6382" y="16200"/>
                </a:moveTo>
                <a:cubicBezTo>
                  <a:pt x="5840" y="16200"/>
                  <a:pt x="5400" y="15761"/>
                  <a:pt x="5400" y="15218"/>
                </a:cubicBezTo>
                <a:cubicBezTo>
                  <a:pt x="5400" y="14676"/>
                  <a:pt x="5840" y="14236"/>
                  <a:pt x="6382" y="14236"/>
                </a:cubicBezTo>
                <a:cubicBezTo>
                  <a:pt x="6924" y="14236"/>
                  <a:pt x="7364" y="14676"/>
                  <a:pt x="7364" y="15218"/>
                </a:cubicBezTo>
                <a:cubicBezTo>
                  <a:pt x="7364" y="15761"/>
                  <a:pt x="6924" y="16200"/>
                  <a:pt x="6382" y="16200"/>
                </a:cubicBezTo>
                <a:moveTo>
                  <a:pt x="6382" y="13255"/>
                </a:moveTo>
                <a:cubicBezTo>
                  <a:pt x="5297" y="13255"/>
                  <a:pt x="4418" y="14134"/>
                  <a:pt x="4418" y="15218"/>
                </a:cubicBezTo>
                <a:cubicBezTo>
                  <a:pt x="4418" y="16303"/>
                  <a:pt x="5297" y="17182"/>
                  <a:pt x="6382" y="17182"/>
                </a:cubicBezTo>
                <a:cubicBezTo>
                  <a:pt x="7466" y="17182"/>
                  <a:pt x="8345" y="16303"/>
                  <a:pt x="8345" y="15218"/>
                </a:cubicBezTo>
                <a:cubicBezTo>
                  <a:pt x="8345" y="14134"/>
                  <a:pt x="7466" y="13255"/>
                  <a:pt x="6382" y="13255"/>
                </a:cubicBezTo>
                <a:moveTo>
                  <a:pt x="5891" y="4418"/>
                </a:moveTo>
                <a:lnTo>
                  <a:pt x="4909" y="4418"/>
                </a:lnTo>
                <a:cubicBezTo>
                  <a:pt x="4638" y="4418"/>
                  <a:pt x="4418" y="4638"/>
                  <a:pt x="4418" y="4909"/>
                </a:cubicBezTo>
                <a:cubicBezTo>
                  <a:pt x="4418" y="5180"/>
                  <a:pt x="4638" y="5400"/>
                  <a:pt x="4909" y="5400"/>
                </a:cubicBezTo>
                <a:lnTo>
                  <a:pt x="5891" y="5400"/>
                </a:lnTo>
                <a:cubicBezTo>
                  <a:pt x="11585" y="5400"/>
                  <a:pt x="16200" y="10016"/>
                  <a:pt x="16200" y="15709"/>
                </a:cubicBezTo>
                <a:lnTo>
                  <a:pt x="16200" y="16691"/>
                </a:lnTo>
                <a:cubicBezTo>
                  <a:pt x="16200" y="16962"/>
                  <a:pt x="16420" y="17182"/>
                  <a:pt x="16691" y="17182"/>
                </a:cubicBezTo>
                <a:cubicBezTo>
                  <a:pt x="16962" y="17182"/>
                  <a:pt x="17182" y="16962"/>
                  <a:pt x="17182" y="16691"/>
                </a:cubicBezTo>
                <a:lnTo>
                  <a:pt x="17182" y="15709"/>
                </a:lnTo>
                <a:cubicBezTo>
                  <a:pt x="17182" y="9473"/>
                  <a:pt x="12127" y="4418"/>
                  <a:pt x="5891" y="4418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852">
            <a:extLst>
              <a:ext uri="{FF2B5EF4-FFF2-40B4-BE49-F238E27FC236}">
                <a16:creationId xmlns:a16="http://schemas.microsoft.com/office/drawing/2014/main" id="{E39F8CF2-23B6-284E-A64C-55AE664D7C7C}"/>
              </a:ext>
            </a:extLst>
          </p:cNvPr>
          <p:cNvSpPr/>
          <p:nvPr/>
        </p:nvSpPr>
        <p:spPr bwMode="auto">
          <a:xfrm>
            <a:off x="16826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44" y="12617"/>
                </a:moveTo>
                <a:cubicBezTo>
                  <a:pt x="14459" y="12872"/>
                  <a:pt x="14634" y="13163"/>
                  <a:pt x="14771" y="13485"/>
                </a:cubicBezTo>
                <a:cubicBezTo>
                  <a:pt x="16295" y="12407"/>
                  <a:pt x="17280" y="10728"/>
                  <a:pt x="17280" y="8836"/>
                </a:cubicBezTo>
                <a:cubicBezTo>
                  <a:pt x="17280" y="5583"/>
                  <a:pt x="14379" y="2945"/>
                  <a:pt x="10800" y="2945"/>
                </a:cubicBezTo>
                <a:cubicBezTo>
                  <a:pt x="7221" y="2945"/>
                  <a:pt x="4320" y="5583"/>
                  <a:pt x="4320" y="8836"/>
                </a:cubicBezTo>
                <a:cubicBezTo>
                  <a:pt x="4320" y="10714"/>
                  <a:pt x="5289" y="12382"/>
                  <a:pt x="6794" y="13461"/>
                </a:cubicBezTo>
                <a:cubicBezTo>
                  <a:pt x="6928" y="13135"/>
                  <a:pt x="7106" y="12845"/>
                  <a:pt x="7323" y="12590"/>
                </a:cubicBezTo>
                <a:cubicBezTo>
                  <a:pt x="6148" y="11689"/>
                  <a:pt x="5400" y="10343"/>
                  <a:pt x="5400" y="8836"/>
                </a:cubicBezTo>
                <a:cubicBezTo>
                  <a:pt x="5400" y="6125"/>
                  <a:pt x="7818" y="3927"/>
                  <a:pt x="10800" y="3927"/>
                </a:cubicBezTo>
                <a:cubicBezTo>
                  <a:pt x="13782" y="3927"/>
                  <a:pt x="16200" y="6125"/>
                  <a:pt x="16200" y="8836"/>
                </a:cubicBezTo>
                <a:cubicBezTo>
                  <a:pt x="16200" y="10358"/>
                  <a:pt x="15439" y="11717"/>
                  <a:pt x="14244" y="12617"/>
                </a:cubicBezTo>
                <a:moveTo>
                  <a:pt x="10800" y="0"/>
                </a:moveTo>
                <a:cubicBezTo>
                  <a:pt x="4836" y="0"/>
                  <a:pt x="0" y="4396"/>
                  <a:pt x="0" y="9818"/>
                </a:cubicBezTo>
                <a:cubicBezTo>
                  <a:pt x="0" y="14007"/>
                  <a:pt x="2891" y="17573"/>
                  <a:pt x="6953" y="18983"/>
                </a:cubicBezTo>
                <a:cubicBezTo>
                  <a:pt x="6874" y="18609"/>
                  <a:pt x="6803" y="18223"/>
                  <a:pt x="6741" y="17840"/>
                </a:cubicBezTo>
                <a:cubicBezTo>
                  <a:pt x="3402" y="16441"/>
                  <a:pt x="1080" y="13379"/>
                  <a:pt x="1080" y="9818"/>
                </a:cubicBezTo>
                <a:cubicBezTo>
                  <a:pt x="1080" y="4938"/>
                  <a:pt x="5432" y="982"/>
                  <a:pt x="10800" y="982"/>
                </a:cubicBezTo>
                <a:cubicBezTo>
                  <a:pt x="16168" y="982"/>
                  <a:pt x="20520" y="4938"/>
                  <a:pt x="20520" y="9818"/>
                </a:cubicBezTo>
                <a:cubicBezTo>
                  <a:pt x="20520" y="13374"/>
                  <a:pt x="18204" y="16431"/>
                  <a:pt x="14874" y="17833"/>
                </a:cubicBezTo>
                <a:cubicBezTo>
                  <a:pt x="14812" y="18216"/>
                  <a:pt x="14740" y="18603"/>
                  <a:pt x="14660" y="18979"/>
                </a:cubicBezTo>
                <a:cubicBezTo>
                  <a:pt x="18716" y="17565"/>
                  <a:pt x="21600" y="14002"/>
                  <a:pt x="21600" y="9818"/>
                </a:cubicBezTo>
                <a:cubicBezTo>
                  <a:pt x="21600" y="4396"/>
                  <a:pt x="16765" y="0"/>
                  <a:pt x="10800" y="0"/>
                </a:cubicBezTo>
                <a:moveTo>
                  <a:pt x="10800" y="7364"/>
                </a:moveTo>
                <a:cubicBezTo>
                  <a:pt x="11695" y="7364"/>
                  <a:pt x="12420" y="8023"/>
                  <a:pt x="12420" y="8836"/>
                </a:cubicBezTo>
                <a:cubicBezTo>
                  <a:pt x="12420" y="9649"/>
                  <a:pt x="11695" y="10309"/>
                  <a:pt x="10800" y="10309"/>
                </a:cubicBezTo>
                <a:cubicBezTo>
                  <a:pt x="9905" y="10309"/>
                  <a:pt x="9180" y="9649"/>
                  <a:pt x="9180" y="8836"/>
                </a:cubicBezTo>
                <a:cubicBezTo>
                  <a:pt x="9180" y="8023"/>
                  <a:pt x="9905" y="7364"/>
                  <a:pt x="10800" y="7364"/>
                </a:cubicBezTo>
                <a:moveTo>
                  <a:pt x="10800" y="11291"/>
                </a:moveTo>
                <a:cubicBezTo>
                  <a:pt x="12292" y="11291"/>
                  <a:pt x="13500" y="10192"/>
                  <a:pt x="13500" y="8836"/>
                </a:cubicBezTo>
                <a:cubicBezTo>
                  <a:pt x="13500" y="7481"/>
                  <a:pt x="12292" y="6382"/>
                  <a:pt x="10800" y="6382"/>
                </a:cubicBezTo>
                <a:cubicBezTo>
                  <a:pt x="9309" y="6382"/>
                  <a:pt x="8100" y="7481"/>
                  <a:pt x="8100" y="8836"/>
                </a:cubicBezTo>
                <a:cubicBezTo>
                  <a:pt x="8100" y="10192"/>
                  <a:pt x="9309" y="11291"/>
                  <a:pt x="10800" y="11291"/>
                </a:cubicBezTo>
                <a:moveTo>
                  <a:pt x="11994" y="20179"/>
                </a:moveTo>
                <a:cubicBezTo>
                  <a:pt x="11855" y="20433"/>
                  <a:pt x="11737" y="20560"/>
                  <a:pt x="11673" y="20618"/>
                </a:cubicBezTo>
                <a:lnTo>
                  <a:pt x="9927" y="20618"/>
                </a:lnTo>
                <a:cubicBezTo>
                  <a:pt x="9862" y="20560"/>
                  <a:pt x="9745" y="20433"/>
                  <a:pt x="9606" y="20179"/>
                </a:cubicBezTo>
                <a:cubicBezTo>
                  <a:pt x="9182" y="19408"/>
                  <a:pt x="8640" y="16626"/>
                  <a:pt x="8640" y="15218"/>
                </a:cubicBezTo>
                <a:cubicBezTo>
                  <a:pt x="8640" y="13768"/>
                  <a:pt x="9205" y="13255"/>
                  <a:pt x="10800" y="13255"/>
                </a:cubicBezTo>
                <a:cubicBezTo>
                  <a:pt x="12395" y="13255"/>
                  <a:pt x="12960" y="13768"/>
                  <a:pt x="12960" y="15218"/>
                </a:cubicBezTo>
                <a:cubicBezTo>
                  <a:pt x="12960" y="16626"/>
                  <a:pt x="12418" y="19408"/>
                  <a:pt x="11994" y="20179"/>
                </a:cubicBezTo>
                <a:moveTo>
                  <a:pt x="10800" y="12273"/>
                </a:moveTo>
                <a:cubicBezTo>
                  <a:pt x="8100" y="12273"/>
                  <a:pt x="7560" y="13745"/>
                  <a:pt x="7560" y="15218"/>
                </a:cubicBezTo>
                <a:cubicBezTo>
                  <a:pt x="7560" y="16691"/>
                  <a:pt x="8100" y="19636"/>
                  <a:pt x="8640" y="20618"/>
                </a:cubicBezTo>
                <a:cubicBezTo>
                  <a:pt x="9180" y="21600"/>
                  <a:pt x="9720" y="21600"/>
                  <a:pt x="9720" y="21600"/>
                </a:cubicBezTo>
                <a:lnTo>
                  <a:pt x="11880" y="21600"/>
                </a:lnTo>
                <a:cubicBezTo>
                  <a:pt x="11880" y="21600"/>
                  <a:pt x="12420" y="21600"/>
                  <a:pt x="12960" y="20618"/>
                </a:cubicBezTo>
                <a:cubicBezTo>
                  <a:pt x="13500" y="19636"/>
                  <a:pt x="14040" y="16691"/>
                  <a:pt x="14040" y="15218"/>
                </a:cubicBezTo>
                <a:cubicBezTo>
                  <a:pt x="14040" y="13745"/>
                  <a:pt x="13500" y="12273"/>
                  <a:pt x="10800" y="122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853">
            <a:extLst>
              <a:ext uri="{FF2B5EF4-FFF2-40B4-BE49-F238E27FC236}">
                <a16:creationId xmlns:a16="http://schemas.microsoft.com/office/drawing/2014/main" id="{27E77888-5A7C-DA42-88AC-2493F1C66F98}"/>
              </a:ext>
            </a:extLst>
          </p:cNvPr>
          <p:cNvSpPr/>
          <p:nvPr/>
        </p:nvSpPr>
        <p:spPr bwMode="auto">
          <a:xfrm>
            <a:off x="2198559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0" y="8836"/>
                </a:moveTo>
                <a:cubicBezTo>
                  <a:pt x="9600" y="8295"/>
                  <a:pt x="10138" y="7855"/>
                  <a:pt x="10800" y="7855"/>
                </a:cubicBezTo>
                <a:cubicBezTo>
                  <a:pt x="11462" y="7855"/>
                  <a:pt x="12000" y="8295"/>
                  <a:pt x="12000" y="8836"/>
                </a:cubicBezTo>
                <a:cubicBezTo>
                  <a:pt x="12000" y="9378"/>
                  <a:pt x="11462" y="9818"/>
                  <a:pt x="10800" y="9818"/>
                </a:cubicBezTo>
                <a:cubicBezTo>
                  <a:pt x="10138" y="9818"/>
                  <a:pt x="9600" y="9378"/>
                  <a:pt x="9600" y="8836"/>
                </a:cubicBezTo>
                <a:moveTo>
                  <a:pt x="13200" y="8836"/>
                </a:moveTo>
                <a:cubicBezTo>
                  <a:pt x="13200" y="7752"/>
                  <a:pt x="12125" y="6873"/>
                  <a:pt x="10800" y="6873"/>
                </a:cubicBezTo>
                <a:cubicBezTo>
                  <a:pt x="9475" y="6873"/>
                  <a:pt x="8400" y="7752"/>
                  <a:pt x="8400" y="8836"/>
                </a:cubicBezTo>
                <a:cubicBezTo>
                  <a:pt x="8400" y="9921"/>
                  <a:pt x="9475" y="10800"/>
                  <a:pt x="10800" y="10800"/>
                </a:cubicBezTo>
                <a:cubicBezTo>
                  <a:pt x="12125" y="10800"/>
                  <a:pt x="13200" y="9921"/>
                  <a:pt x="13200" y="8836"/>
                </a:cubicBezTo>
                <a:moveTo>
                  <a:pt x="17400" y="8836"/>
                </a:moveTo>
                <a:cubicBezTo>
                  <a:pt x="17400" y="5854"/>
                  <a:pt x="14445" y="3436"/>
                  <a:pt x="10800" y="3436"/>
                </a:cubicBezTo>
                <a:cubicBezTo>
                  <a:pt x="7155" y="3436"/>
                  <a:pt x="4200" y="5854"/>
                  <a:pt x="4200" y="8836"/>
                </a:cubicBezTo>
                <a:cubicBezTo>
                  <a:pt x="4200" y="10437"/>
                  <a:pt x="5056" y="11870"/>
                  <a:pt x="6408" y="12860"/>
                </a:cubicBezTo>
                <a:cubicBezTo>
                  <a:pt x="6570" y="12537"/>
                  <a:pt x="6778" y="12249"/>
                  <a:pt x="7035" y="12000"/>
                </a:cubicBezTo>
                <a:cubicBezTo>
                  <a:pt x="6028" y="11198"/>
                  <a:pt x="5400" y="10078"/>
                  <a:pt x="5400" y="8836"/>
                </a:cubicBezTo>
                <a:cubicBezTo>
                  <a:pt x="5400" y="6396"/>
                  <a:pt x="7818" y="4418"/>
                  <a:pt x="10800" y="4418"/>
                </a:cubicBezTo>
                <a:cubicBezTo>
                  <a:pt x="13783" y="4418"/>
                  <a:pt x="16200" y="6396"/>
                  <a:pt x="16200" y="8836"/>
                </a:cubicBezTo>
                <a:cubicBezTo>
                  <a:pt x="16200" y="10094"/>
                  <a:pt x="15555" y="11226"/>
                  <a:pt x="14524" y="12030"/>
                </a:cubicBezTo>
                <a:cubicBezTo>
                  <a:pt x="14780" y="12280"/>
                  <a:pt x="14989" y="12568"/>
                  <a:pt x="15154" y="12887"/>
                </a:cubicBezTo>
                <a:cubicBezTo>
                  <a:pt x="16528" y="11898"/>
                  <a:pt x="17400" y="10452"/>
                  <a:pt x="17400" y="8836"/>
                </a:cubicBezTo>
                <a:moveTo>
                  <a:pt x="10800" y="0"/>
                </a:moveTo>
                <a:cubicBezTo>
                  <a:pt x="4835" y="0"/>
                  <a:pt x="0" y="3957"/>
                  <a:pt x="0" y="8836"/>
                </a:cubicBezTo>
                <a:cubicBezTo>
                  <a:pt x="0" y="12363"/>
                  <a:pt x="2531" y="15397"/>
                  <a:pt x="6181" y="16815"/>
                </a:cubicBezTo>
                <a:cubicBezTo>
                  <a:pt x="6125" y="16401"/>
                  <a:pt x="6080" y="16009"/>
                  <a:pt x="6049" y="15656"/>
                </a:cubicBezTo>
                <a:cubicBezTo>
                  <a:pt x="3155" y="14303"/>
                  <a:pt x="1200" y="11759"/>
                  <a:pt x="1200" y="8836"/>
                </a:cubicBezTo>
                <a:cubicBezTo>
                  <a:pt x="1200" y="4499"/>
                  <a:pt x="5498" y="982"/>
                  <a:pt x="10800" y="982"/>
                </a:cubicBezTo>
                <a:cubicBezTo>
                  <a:pt x="16102" y="982"/>
                  <a:pt x="20400" y="4499"/>
                  <a:pt x="20400" y="8836"/>
                </a:cubicBezTo>
                <a:cubicBezTo>
                  <a:pt x="20400" y="11756"/>
                  <a:pt x="18449" y="14298"/>
                  <a:pt x="15560" y="15652"/>
                </a:cubicBezTo>
                <a:cubicBezTo>
                  <a:pt x="15532" y="16000"/>
                  <a:pt x="15490" y="16392"/>
                  <a:pt x="15433" y="16809"/>
                </a:cubicBezTo>
                <a:cubicBezTo>
                  <a:pt x="19076" y="15390"/>
                  <a:pt x="21600" y="12358"/>
                  <a:pt x="21600" y="8836"/>
                </a:cubicBezTo>
                <a:cubicBezTo>
                  <a:pt x="21600" y="3957"/>
                  <a:pt x="16765" y="0"/>
                  <a:pt x="10800" y="0"/>
                </a:cubicBezTo>
                <a:moveTo>
                  <a:pt x="12127" y="20179"/>
                </a:moveTo>
                <a:cubicBezTo>
                  <a:pt x="11972" y="20432"/>
                  <a:pt x="11842" y="20560"/>
                  <a:pt x="11770" y="20618"/>
                </a:cubicBezTo>
                <a:lnTo>
                  <a:pt x="9830" y="20618"/>
                </a:lnTo>
                <a:cubicBezTo>
                  <a:pt x="9758" y="20560"/>
                  <a:pt x="9628" y="20432"/>
                  <a:pt x="9473" y="20179"/>
                </a:cubicBezTo>
                <a:cubicBezTo>
                  <a:pt x="9032" y="19457"/>
                  <a:pt x="8400" y="16247"/>
                  <a:pt x="8400" y="14727"/>
                </a:cubicBezTo>
                <a:cubicBezTo>
                  <a:pt x="8400" y="13278"/>
                  <a:pt x="9028" y="12764"/>
                  <a:pt x="10800" y="12764"/>
                </a:cubicBezTo>
                <a:cubicBezTo>
                  <a:pt x="12572" y="12764"/>
                  <a:pt x="13200" y="13278"/>
                  <a:pt x="13200" y="14727"/>
                </a:cubicBezTo>
                <a:cubicBezTo>
                  <a:pt x="13200" y="16247"/>
                  <a:pt x="12568" y="19457"/>
                  <a:pt x="12127" y="20179"/>
                </a:cubicBezTo>
                <a:moveTo>
                  <a:pt x="10800" y="11782"/>
                </a:moveTo>
                <a:cubicBezTo>
                  <a:pt x="7800" y="11782"/>
                  <a:pt x="7200" y="13255"/>
                  <a:pt x="7200" y="14727"/>
                </a:cubicBezTo>
                <a:cubicBezTo>
                  <a:pt x="7200" y="16200"/>
                  <a:pt x="7800" y="19636"/>
                  <a:pt x="8400" y="20618"/>
                </a:cubicBezTo>
                <a:cubicBezTo>
                  <a:pt x="9000" y="21600"/>
                  <a:pt x="9600" y="21600"/>
                  <a:pt x="9600" y="21600"/>
                </a:cubicBezTo>
                <a:lnTo>
                  <a:pt x="12000" y="21600"/>
                </a:lnTo>
                <a:cubicBezTo>
                  <a:pt x="12000" y="21600"/>
                  <a:pt x="12600" y="21600"/>
                  <a:pt x="13200" y="20618"/>
                </a:cubicBezTo>
                <a:cubicBezTo>
                  <a:pt x="13800" y="19636"/>
                  <a:pt x="14400" y="16200"/>
                  <a:pt x="14400" y="14727"/>
                </a:cubicBezTo>
                <a:cubicBezTo>
                  <a:pt x="14400" y="13255"/>
                  <a:pt x="13800" y="11782"/>
                  <a:pt x="10800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854">
            <a:extLst>
              <a:ext uri="{FF2B5EF4-FFF2-40B4-BE49-F238E27FC236}">
                <a16:creationId xmlns:a16="http://schemas.microsoft.com/office/drawing/2014/main" id="{D9D7DB70-CACE-6243-853F-DDAC137ED27D}"/>
              </a:ext>
            </a:extLst>
          </p:cNvPr>
          <p:cNvSpPr/>
          <p:nvPr/>
        </p:nvSpPr>
        <p:spPr bwMode="auto">
          <a:xfrm>
            <a:off x="26779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52" y="3921"/>
                </a:moveTo>
                <a:cubicBezTo>
                  <a:pt x="18338" y="3921"/>
                  <a:pt x="17679" y="3262"/>
                  <a:pt x="17679" y="2448"/>
                </a:cubicBezTo>
                <a:cubicBezTo>
                  <a:pt x="17679" y="1634"/>
                  <a:pt x="18338" y="975"/>
                  <a:pt x="19152" y="975"/>
                </a:cubicBezTo>
                <a:cubicBezTo>
                  <a:pt x="19966" y="975"/>
                  <a:pt x="20625" y="1634"/>
                  <a:pt x="20625" y="2448"/>
                </a:cubicBezTo>
                <a:cubicBezTo>
                  <a:pt x="20625" y="3262"/>
                  <a:pt x="19966" y="3921"/>
                  <a:pt x="19152" y="3921"/>
                </a:cubicBezTo>
                <a:moveTo>
                  <a:pt x="10804" y="12269"/>
                </a:moveTo>
                <a:cubicBezTo>
                  <a:pt x="9991" y="12269"/>
                  <a:pt x="9331" y="11609"/>
                  <a:pt x="9331" y="10795"/>
                </a:cubicBezTo>
                <a:cubicBezTo>
                  <a:pt x="9331" y="9981"/>
                  <a:pt x="9991" y="9322"/>
                  <a:pt x="10804" y="9322"/>
                </a:cubicBezTo>
                <a:cubicBezTo>
                  <a:pt x="11618" y="9322"/>
                  <a:pt x="12278" y="9981"/>
                  <a:pt x="12278" y="10795"/>
                </a:cubicBezTo>
                <a:cubicBezTo>
                  <a:pt x="12278" y="11609"/>
                  <a:pt x="11618" y="12269"/>
                  <a:pt x="10804" y="12269"/>
                </a:cubicBezTo>
                <a:moveTo>
                  <a:pt x="3930" y="19143"/>
                </a:moveTo>
                <a:cubicBezTo>
                  <a:pt x="3930" y="19956"/>
                  <a:pt x="3271" y="20616"/>
                  <a:pt x="2457" y="20616"/>
                </a:cubicBezTo>
                <a:cubicBezTo>
                  <a:pt x="1643" y="20616"/>
                  <a:pt x="984" y="19956"/>
                  <a:pt x="984" y="19143"/>
                </a:cubicBezTo>
                <a:cubicBezTo>
                  <a:pt x="984" y="18329"/>
                  <a:pt x="1643" y="17669"/>
                  <a:pt x="2457" y="17669"/>
                </a:cubicBezTo>
                <a:cubicBezTo>
                  <a:pt x="3271" y="17669"/>
                  <a:pt x="3930" y="18329"/>
                  <a:pt x="3930" y="19143"/>
                </a:cubicBezTo>
                <a:moveTo>
                  <a:pt x="19148" y="0"/>
                </a:moveTo>
                <a:cubicBezTo>
                  <a:pt x="17793" y="0"/>
                  <a:pt x="16695" y="1098"/>
                  <a:pt x="16695" y="2452"/>
                </a:cubicBezTo>
                <a:cubicBezTo>
                  <a:pt x="16695" y="3640"/>
                  <a:pt x="17539" y="4630"/>
                  <a:pt x="18660" y="4856"/>
                </a:cubicBezTo>
                <a:lnTo>
                  <a:pt x="18660" y="10306"/>
                </a:lnTo>
                <a:lnTo>
                  <a:pt x="13203" y="10306"/>
                </a:lnTo>
                <a:cubicBezTo>
                  <a:pt x="12974" y="9187"/>
                  <a:pt x="11985" y="8347"/>
                  <a:pt x="10800" y="8347"/>
                </a:cubicBezTo>
                <a:cubicBezTo>
                  <a:pt x="9615" y="8347"/>
                  <a:pt x="8626" y="9187"/>
                  <a:pt x="8398" y="10306"/>
                </a:cubicBezTo>
                <a:lnTo>
                  <a:pt x="2456" y="10306"/>
                </a:lnTo>
                <a:cubicBezTo>
                  <a:pt x="2184" y="10306"/>
                  <a:pt x="1965" y="10525"/>
                  <a:pt x="1965" y="10796"/>
                </a:cubicBezTo>
                <a:lnTo>
                  <a:pt x="1965" y="16744"/>
                </a:lnTo>
                <a:cubicBezTo>
                  <a:pt x="844" y="16970"/>
                  <a:pt x="0" y="17960"/>
                  <a:pt x="0" y="19147"/>
                </a:cubicBezTo>
                <a:cubicBezTo>
                  <a:pt x="0" y="20502"/>
                  <a:pt x="1098" y="21600"/>
                  <a:pt x="2453" y="21600"/>
                </a:cubicBezTo>
                <a:cubicBezTo>
                  <a:pt x="3807" y="21600"/>
                  <a:pt x="4905" y="20502"/>
                  <a:pt x="4905" y="19147"/>
                </a:cubicBezTo>
                <a:cubicBezTo>
                  <a:pt x="4905" y="17961"/>
                  <a:pt x="4065" y="16973"/>
                  <a:pt x="2947" y="16744"/>
                </a:cubicBezTo>
                <a:lnTo>
                  <a:pt x="2947" y="11287"/>
                </a:lnTo>
                <a:lnTo>
                  <a:pt x="8397" y="11287"/>
                </a:lnTo>
                <a:cubicBezTo>
                  <a:pt x="8623" y="12408"/>
                  <a:pt x="9613" y="13253"/>
                  <a:pt x="10800" y="13253"/>
                </a:cubicBezTo>
                <a:cubicBezTo>
                  <a:pt x="11988" y="13253"/>
                  <a:pt x="12978" y="12408"/>
                  <a:pt x="13203" y="11287"/>
                </a:cubicBezTo>
                <a:lnTo>
                  <a:pt x="19151" y="11287"/>
                </a:lnTo>
                <a:cubicBezTo>
                  <a:pt x="19422" y="11287"/>
                  <a:pt x="19642" y="11068"/>
                  <a:pt x="19642" y="10796"/>
                </a:cubicBezTo>
                <a:lnTo>
                  <a:pt x="19642" y="4855"/>
                </a:lnTo>
                <a:cubicBezTo>
                  <a:pt x="20759" y="4626"/>
                  <a:pt x="21600" y="3638"/>
                  <a:pt x="21600" y="2452"/>
                </a:cubicBezTo>
                <a:cubicBezTo>
                  <a:pt x="21600" y="1098"/>
                  <a:pt x="20502" y="0"/>
                  <a:pt x="19148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855">
            <a:extLst>
              <a:ext uri="{FF2B5EF4-FFF2-40B4-BE49-F238E27FC236}">
                <a16:creationId xmlns:a16="http://schemas.microsoft.com/office/drawing/2014/main" id="{5116C773-F96E-A84C-82D8-A4EE7A184384}"/>
              </a:ext>
            </a:extLst>
          </p:cNvPr>
          <p:cNvSpPr/>
          <p:nvPr/>
        </p:nvSpPr>
        <p:spPr bwMode="auto">
          <a:xfrm>
            <a:off x="3193922" y="4325144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907" y="20616"/>
                </a:moveTo>
                <a:cubicBezTo>
                  <a:pt x="18012" y="20616"/>
                  <a:pt x="17287" y="19956"/>
                  <a:pt x="17287" y="19143"/>
                </a:cubicBezTo>
                <a:cubicBezTo>
                  <a:pt x="17287" y="18329"/>
                  <a:pt x="18012" y="17669"/>
                  <a:pt x="18907" y="17669"/>
                </a:cubicBezTo>
                <a:cubicBezTo>
                  <a:pt x="19802" y="17669"/>
                  <a:pt x="20527" y="18329"/>
                  <a:pt x="20527" y="19143"/>
                </a:cubicBezTo>
                <a:cubicBezTo>
                  <a:pt x="20527" y="19956"/>
                  <a:pt x="19802" y="20616"/>
                  <a:pt x="18907" y="20616"/>
                </a:cubicBezTo>
                <a:moveTo>
                  <a:pt x="2703" y="12269"/>
                </a:moveTo>
                <a:cubicBezTo>
                  <a:pt x="1808" y="12269"/>
                  <a:pt x="1082" y="11609"/>
                  <a:pt x="1082" y="10795"/>
                </a:cubicBezTo>
                <a:cubicBezTo>
                  <a:pt x="1082" y="9981"/>
                  <a:pt x="1808" y="9322"/>
                  <a:pt x="2703" y="9322"/>
                </a:cubicBezTo>
                <a:cubicBezTo>
                  <a:pt x="3598" y="9322"/>
                  <a:pt x="4323" y="9981"/>
                  <a:pt x="4323" y="10795"/>
                </a:cubicBezTo>
                <a:cubicBezTo>
                  <a:pt x="4323" y="11609"/>
                  <a:pt x="3598" y="12269"/>
                  <a:pt x="2703" y="12269"/>
                </a:cubicBezTo>
                <a:moveTo>
                  <a:pt x="18907" y="975"/>
                </a:moveTo>
                <a:cubicBezTo>
                  <a:pt x="19802" y="975"/>
                  <a:pt x="20527" y="1634"/>
                  <a:pt x="20527" y="2448"/>
                </a:cubicBezTo>
                <a:cubicBezTo>
                  <a:pt x="20527" y="3262"/>
                  <a:pt x="19802" y="3921"/>
                  <a:pt x="18907" y="3921"/>
                </a:cubicBezTo>
                <a:cubicBezTo>
                  <a:pt x="18012" y="3921"/>
                  <a:pt x="17287" y="3262"/>
                  <a:pt x="17287" y="2448"/>
                </a:cubicBezTo>
                <a:cubicBezTo>
                  <a:pt x="17287" y="1634"/>
                  <a:pt x="18012" y="975"/>
                  <a:pt x="18907" y="975"/>
                </a:cubicBezTo>
                <a:moveTo>
                  <a:pt x="18902" y="16695"/>
                </a:moveTo>
                <a:cubicBezTo>
                  <a:pt x="18092" y="16695"/>
                  <a:pt x="17374" y="17026"/>
                  <a:pt x="16879" y="17540"/>
                </a:cubicBezTo>
                <a:lnTo>
                  <a:pt x="5253" y="11551"/>
                </a:lnTo>
                <a:cubicBezTo>
                  <a:pt x="5338" y="11314"/>
                  <a:pt x="5396" y="11064"/>
                  <a:pt x="5396" y="10800"/>
                </a:cubicBezTo>
                <a:cubicBezTo>
                  <a:pt x="5396" y="10536"/>
                  <a:pt x="5338" y="10286"/>
                  <a:pt x="5253" y="10048"/>
                </a:cubicBezTo>
                <a:lnTo>
                  <a:pt x="16879" y="4059"/>
                </a:lnTo>
                <a:cubicBezTo>
                  <a:pt x="17373" y="4574"/>
                  <a:pt x="18092" y="4905"/>
                  <a:pt x="18902" y="4905"/>
                </a:cubicBezTo>
                <a:cubicBezTo>
                  <a:pt x="20392" y="4905"/>
                  <a:pt x="21600" y="3807"/>
                  <a:pt x="21600" y="2452"/>
                </a:cubicBezTo>
                <a:cubicBezTo>
                  <a:pt x="21600" y="1098"/>
                  <a:pt x="20392" y="0"/>
                  <a:pt x="18902" y="0"/>
                </a:cubicBezTo>
                <a:cubicBezTo>
                  <a:pt x="17412" y="0"/>
                  <a:pt x="16204" y="1098"/>
                  <a:pt x="16204" y="2452"/>
                </a:cubicBezTo>
                <a:cubicBezTo>
                  <a:pt x="16204" y="2716"/>
                  <a:pt x="16262" y="2966"/>
                  <a:pt x="16347" y="3204"/>
                </a:cubicBezTo>
                <a:lnTo>
                  <a:pt x="4722" y="9193"/>
                </a:lnTo>
                <a:cubicBezTo>
                  <a:pt x="4227" y="8679"/>
                  <a:pt x="3509" y="8347"/>
                  <a:pt x="2698" y="8347"/>
                </a:cubicBezTo>
                <a:cubicBezTo>
                  <a:pt x="1208" y="8347"/>
                  <a:pt x="0" y="9445"/>
                  <a:pt x="0" y="10800"/>
                </a:cubicBezTo>
                <a:cubicBezTo>
                  <a:pt x="0" y="12155"/>
                  <a:pt x="1208" y="13253"/>
                  <a:pt x="2698" y="13253"/>
                </a:cubicBezTo>
                <a:cubicBezTo>
                  <a:pt x="3509" y="13253"/>
                  <a:pt x="4227" y="12921"/>
                  <a:pt x="4722" y="12406"/>
                </a:cubicBezTo>
                <a:lnTo>
                  <a:pt x="16347" y="18395"/>
                </a:lnTo>
                <a:cubicBezTo>
                  <a:pt x="16262" y="18633"/>
                  <a:pt x="16204" y="18883"/>
                  <a:pt x="16204" y="19147"/>
                </a:cubicBezTo>
                <a:cubicBezTo>
                  <a:pt x="16204" y="20502"/>
                  <a:pt x="17412" y="21600"/>
                  <a:pt x="18902" y="21600"/>
                </a:cubicBezTo>
                <a:cubicBezTo>
                  <a:pt x="20392" y="21600"/>
                  <a:pt x="21600" y="20502"/>
                  <a:pt x="21600" y="19147"/>
                </a:cubicBezTo>
                <a:cubicBezTo>
                  <a:pt x="21600" y="17792"/>
                  <a:pt x="20392" y="16695"/>
                  <a:pt x="18902" y="1669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856">
            <a:extLst>
              <a:ext uri="{FF2B5EF4-FFF2-40B4-BE49-F238E27FC236}">
                <a16:creationId xmlns:a16="http://schemas.microsoft.com/office/drawing/2014/main" id="{6154C9B0-ACFE-B740-8320-E5BB0E6505FF}"/>
              </a:ext>
            </a:extLst>
          </p:cNvPr>
          <p:cNvSpPr/>
          <p:nvPr/>
        </p:nvSpPr>
        <p:spPr bwMode="auto">
          <a:xfrm>
            <a:off x="3686047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75" y="14735"/>
                </a:moveTo>
                <a:cubicBezTo>
                  <a:pt x="12008" y="15178"/>
                  <a:pt x="11621" y="15531"/>
                  <a:pt x="11226" y="15783"/>
                </a:cubicBezTo>
                <a:cubicBezTo>
                  <a:pt x="10834" y="16035"/>
                  <a:pt x="10421" y="16209"/>
                  <a:pt x="10002" y="16302"/>
                </a:cubicBezTo>
                <a:cubicBezTo>
                  <a:pt x="9027" y="16517"/>
                  <a:pt x="8105" y="16493"/>
                  <a:pt x="7342" y="16179"/>
                </a:cubicBezTo>
                <a:cubicBezTo>
                  <a:pt x="6912" y="16003"/>
                  <a:pt x="6537" y="15755"/>
                  <a:pt x="6227" y="15442"/>
                </a:cubicBezTo>
                <a:cubicBezTo>
                  <a:pt x="5915" y="15129"/>
                  <a:pt x="5669" y="14758"/>
                  <a:pt x="5493" y="14340"/>
                </a:cubicBezTo>
                <a:cubicBezTo>
                  <a:pt x="5317" y="13924"/>
                  <a:pt x="5228" y="13459"/>
                  <a:pt x="5228" y="12958"/>
                </a:cubicBezTo>
                <a:cubicBezTo>
                  <a:pt x="5228" y="12161"/>
                  <a:pt x="5386" y="11302"/>
                  <a:pt x="5698" y="10406"/>
                </a:cubicBezTo>
                <a:cubicBezTo>
                  <a:pt x="6010" y="9509"/>
                  <a:pt x="6454" y="8665"/>
                  <a:pt x="7018" y="7900"/>
                </a:cubicBezTo>
                <a:cubicBezTo>
                  <a:pt x="7579" y="7140"/>
                  <a:pt x="8265" y="6498"/>
                  <a:pt x="9058" y="5993"/>
                </a:cubicBezTo>
                <a:cubicBezTo>
                  <a:pt x="9839" y="5496"/>
                  <a:pt x="10706" y="5245"/>
                  <a:pt x="11636" y="5245"/>
                </a:cubicBezTo>
                <a:cubicBezTo>
                  <a:pt x="12014" y="5245"/>
                  <a:pt x="12413" y="5288"/>
                  <a:pt x="12821" y="5373"/>
                </a:cubicBezTo>
                <a:cubicBezTo>
                  <a:pt x="13224" y="5457"/>
                  <a:pt x="13613" y="5599"/>
                  <a:pt x="13978" y="5795"/>
                </a:cubicBezTo>
                <a:cubicBezTo>
                  <a:pt x="14337" y="5989"/>
                  <a:pt x="14658" y="6246"/>
                  <a:pt x="14931" y="6561"/>
                </a:cubicBezTo>
                <a:cubicBezTo>
                  <a:pt x="15189" y="6858"/>
                  <a:pt x="15389" y="7238"/>
                  <a:pt x="15526" y="7692"/>
                </a:cubicBezTo>
                <a:lnTo>
                  <a:pt x="13353" y="13035"/>
                </a:lnTo>
                <a:cubicBezTo>
                  <a:pt x="13072" y="13720"/>
                  <a:pt x="12743" y="14292"/>
                  <a:pt x="12375" y="14735"/>
                </a:cubicBezTo>
                <a:moveTo>
                  <a:pt x="20215" y="16108"/>
                </a:moveTo>
                <a:cubicBezTo>
                  <a:pt x="19749" y="16741"/>
                  <a:pt x="19196" y="17344"/>
                  <a:pt x="18569" y="17900"/>
                </a:cubicBezTo>
                <a:cubicBezTo>
                  <a:pt x="17943" y="18456"/>
                  <a:pt x="17242" y="18946"/>
                  <a:pt x="16484" y="19359"/>
                </a:cubicBezTo>
                <a:cubicBezTo>
                  <a:pt x="15729" y="19770"/>
                  <a:pt x="14914" y="20096"/>
                  <a:pt x="14064" y="20327"/>
                </a:cubicBezTo>
                <a:cubicBezTo>
                  <a:pt x="13217" y="20556"/>
                  <a:pt x="12316" y="20673"/>
                  <a:pt x="11388" y="20673"/>
                </a:cubicBezTo>
                <a:cubicBezTo>
                  <a:pt x="9991" y="20673"/>
                  <a:pt x="8647" y="20458"/>
                  <a:pt x="7393" y="20036"/>
                </a:cubicBezTo>
                <a:cubicBezTo>
                  <a:pt x="6143" y="19615"/>
                  <a:pt x="5029" y="18981"/>
                  <a:pt x="4083" y="18149"/>
                </a:cubicBezTo>
                <a:cubicBezTo>
                  <a:pt x="3138" y="17320"/>
                  <a:pt x="2378" y="16274"/>
                  <a:pt x="1823" y="15041"/>
                </a:cubicBezTo>
                <a:cubicBezTo>
                  <a:pt x="1269" y="13809"/>
                  <a:pt x="989" y="12357"/>
                  <a:pt x="989" y="10727"/>
                </a:cubicBezTo>
                <a:cubicBezTo>
                  <a:pt x="989" y="9370"/>
                  <a:pt x="1254" y="8086"/>
                  <a:pt x="1777" y="6911"/>
                </a:cubicBezTo>
                <a:cubicBezTo>
                  <a:pt x="2301" y="5736"/>
                  <a:pt x="3037" y="4693"/>
                  <a:pt x="3964" y="3814"/>
                </a:cubicBezTo>
                <a:cubicBezTo>
                  <a:pt x="4892" y="2933"/>
                  <a:pt x="6002" y="2230"/>
                  <a:pt x="7264" y="1722"/>
                </a:cubicBezTo>
                <a:cubicBezTo>
                  <a:pt x="8526" y="1215"/>
                  <a:pt x="9914" y="958"/>
                  <a:pt x="11388" y="958"/>
                </a:cubicBezTo>
                <a:cubicBezTo>
                  <a:pt x="12700" y="958"/>
                  <a:pt x="13940" y="1156"/>
                  <a:pt x="15072" y="1549"/>
                </a:cubicBezTo>
                <a:cubicBezTo>
                  <a:pt x="16200" y="1942"/>
                  <a:pt x="17185" y="2497"/>
                  <a:pt x="17998" y="3203"/>
                </a:cubicBezTo>
                <a:cubicBezTo>
                  <a:pt x="18809" y="3906"/>
                  <a:pt x="19455" y="4765"/>
                  <a:pt x="19917" y="5754"/>
                </a:cubicBezTo>
                <a:cubicBezTo>
                  <a:pt x="20377" y="6743"/>
                  <a:pt x="20611" y="7843"/>
                  <a:pt x="20611" y="9023"/>
                </a:cubicBezTo>
                <a:cubicBezTo>
                  <a:pt x="20611" y="10070"/>
                  <a:pt x="20418" y="11059"/>
                  <a:pt x="20038" y="11962"/>
                </a:cubicBezTo>
                <a:cubicBezTo>
                  <a:pt x="19656" y="12869"/>
                  <a:pt x="19171" y="13663"/>
                  <a:pt x="18598" y="14320"/>
                </a:cubicBezTo>
                <a:cubicBezTo>
                  <a:pt x="18028" y="14976"/>
                  <a:pt x="17393" y="15502"/>
                  <a:pt x="16714" y="15880"/>
                </a:cubicBezTo>
                <a:cubicBezTo>
                  <a:pt x="16044" y="16255"/>
                  <a:pt x="15398" y="16444"/>
                  <a:pt x="14792" y="16444"/>
                </a:cubicBezTo>
                <a:cubicBezTo>
                  <a:pt x="14424" y="16444"/>
                  <a:pt x="14151" y="16374"/>
                  <a:pt x="13980" y="16235"/>
                </a:cubicBezTo>
                <a:cubicBezTo>
                  <a:pt x="13810" y="16098"/>
                  <a:pt x="13710" y="15916"/>
                  <a:pt x="13675" y="15677"/>
                </a:cubicBezTo>
                <a:cubicBezTo>
                  <a:pt x="13638" y="15420"/>
                  <a:pt x="13667" y="15109"/>
                  <a:pt x="13764" y="14754"/>
                </a:cubicBezTo>
                <a:cubicBezTo>
                  <a:pt x="13864" y="14385"/>
                  <a:pt x="14007" y="13983"/>
                  <a:pt x="14190" y="13556"/>
                </a:cubicBezTo>
                <a:lnTo>
                  <a:pt x="17729" y="4845"/>
                </a:lnTo>
                <a:lnTo>
                  <a:pt x="16677" y="4845"/>
                </a:lnTo>
                <a:lnTo>
                  <a:pt x="16026" y="6544"/>
                </a:lnTo>
                <a:cubicBezTo>
                  <a:pt x="15715" y="5890"/>
                  <a:pt x="15207" y="5363"/>
                  <a:pt x="14512" y="4972"/>
                </a:cubicBezTo>
                <a:cubicBezTo>
                  <a:pt x="13703" y="4517"/>
                  <a:pt x="12777" y="4287"/>
                  <a:pt x="11759" y="4287"/>
                </a:cubicBezTo>
                <a:cubicBezTo>
                  <a:pt x="10637" y="4287"/>
                  <a:pt x="9596" y="4568"/>
                  <a:pt x="8663" y="5121"/>
                </a:cubicBezTo>
                <a:cubicBezTo>
                  <a:pt x="7739" y="5669"/>
                  <a:pt x="6940" y="6381"/>
                  <a:pt x="6289" y="7238"/>
                </a:cubicBezTo>
                <a:cubicBezTo>
                  <a:pt x="5641" y="8091"/>
                  <a:pt x="5132" y="9032"/>
                  <a:pt x="4777" y="10034"/>
                </a:cubicBezTo>
                <a:cubicBezTo>
                  <a:pt x="4420" y="11037"/>
                  <a:pt x="4240" y="12021"/>
                  <a:pt x="4240" y="12958"/>
                </a:cubicBezTo>
                <a:cubicBezTo>
                  <a:pt x="4240" y="13568"/>
                  <a:pt x="4354" y="14151"/>
                  <a:pt x="4579" y="14689"/>
                </a:cubicBezTo>
                <a:cubicBezTo>
                  <a:pt x="4804" y="15227"/>
                  <a:pt x="5113" y="15701"/>
                  <a:pt x="5499" y="16097"/>
                </a:cubicBezTo>
                <a:cubicBezTo>
                  <a:pt x="5887" y="16495"/>
                  <a:pt x="6354" y="16815"/>
                  <a:pt x="6889" y="17048"/>
                </a:cubicBezTo>
                <a:cubicBezTo>
                  <a:pt x="8063" y="17561"/>
                  <a:pt x="9489" y="17484"/>
                  <a:pt x="10904" y="17025"/>
                </a:cubicBezTo>
                <a:cubicBezTo>
                  <a:pt x="11562" y="16811"/>
                  <a:pt x="12160" y="16412"/>
                  <a:pt x="12689" y="15835"/>
                </a:cubicBezTo>
                <a:cubicBezTo>
                  <a:pt x="12715" y="16226"/>
                  <a:pt x="12874" y="16561"/>
                  <a:pt x="13164" y="16837"/>
                </a:cubicBezTo>
                <a:cubicBezTo>
                  <a:pt x="13559" y="17211"/>
                  <a:pt x="14086" y="17402"/>
                  <a:pt x="14731" y="17402"/>
                </a:cubicBezTo>
                <a:cubicBezTo>
                  <a:pt x="15501" y="17402"/>
                  <a:pt x="16307" y="17176"/>
                  <a:pt x="17124" y="16733"/>
                </a:cubicBezTo>
                <a:cubicBezTo>
                  <a:pt x="17934" y="16294"/>
                  <a:pt x="18680" y="15687"/>
                  <a:pt x="19342" y="14930"/>
                </a:cubicBezTo>
                <a:cubicBezTo>
                  <a:pt x="20001" y="14176"/>
                  <a:pt x="20548" y="13284"/>
                  <a:pt x="20967" y="12281"/>
                </a:cubicBezTo>
                <a:cubicBezTo>
                  <a:pt x="21387" y="11274"/>
                  <a:pt x="21600" y="10178"/>
                  <a:pt x="21600" y="9023"/>
                </a:cubicBezTo>
                <a:cubicBezTo>
                  <a:pt x="21600" y="7651"/>
                  <a:pt x="21328" y="6389"/>
                  <a:pt x="20793" y="5274"/>
                </a:cubicBezTo>
                <a:cubicBezTo>
                  <a:pt x="20258" y="4158"/>
                  <a:pt x="19518" y="3199"/>
                  <a:pt x="18594" y="2422"/>
                </a:cubicBezTo>
                <a:cubicBezTo>
                  <a:pt x="17672" y="1647"/>
                  <a:pt x="16579" y="1043"/>
                  <a:pt x="15346" y="627"/>
                </a:cubicBezTo>
                <a:cubicBezTo>
                  <a:pt x="14116" y="211"/>
                  <a:pt x="12784" y="0"/>
                  <a:pt x="11388" y="0"/>
                </a:cubicBezTo>
                <a:cubicBezTo>
                  <a:pt x="9845" y="0"/>
                  <a:pt x="8365" y="271"/>
                  <a:pt x="6989" y="805"/>
                </a:cubicBezTo>
                <a:cubicBezTo>
                  <a:pt x="5612" y="1340"/>
                  <a:pt x="4389" y="2093"/>
                  <a:pt x="3356" y="3045"/>
                </a:cubicBezTo>
                <a:cubicBezTo>
                  <a:pt x="2321" y="3996"/>
                  <a:pt x="1495" y="5137"/>
                  <a:pt x="899" y="6436"/>
                </a:cubicBezTo>
                <a:cubicBezTo>
                  <a:pt x="302" y="7737"/>
                  <a:pt x="0" y="9181"/>
                  <a:pt x="0" y="10727"/>
                </a:cubicBezTo>
                <a:cubicBezTo>
                  <a:pt x="0" y="12605"/>
                  <a:pt x="334" y="14252"/>
                  <a:pt x="993" y="15622"/>
                </a:cubicBezTo>
                <a:cubicBezTo>
                  <a:pt x="1652" y="16992"/>
                  <a:pt x="2528" y="18134"/>
                  <a:pt x="3595" y="19018"/>
                </a:cubicBezTo>
                <a:cubicBezTo>
                  <a:pt x="4661" y="19900"/>
                  <a:pt x="5890" y="20559"/>
                  <a:pt x="7249" y="20975"/>
                </a:cubicBezTo>
                <a:cubicBezTo>
                  <a:pt x="8601" y="21390"/>
                  <a:pt x="9994" y="21600"/>
                  <a:pt x="11388" y="21600"/>
                </a:cubicBezTo>
                <a:cubicBezTo>
                  <a:pt x="12348" y="21600"/>
                  <a:pt x="13317" y="21474"/>
                  <a:pt x="14267" y="21228"/>
                </a:cubicBezTo>
                <a:cubicBezTo>
                  <a:pt x="15214" y="20981"/>
                  <a:pt x="16128" y="20624"/>
                  <a:pt x="16983" y="20169"/>
                </a:cubicBezTo>
                <a:cubicBezTo>
                  <a:pt x="17839" y="19713"/>
                  <a:pt x="18642" y="19152"/>
                  <a:pt x="19372" y="18499"/>
                </a:cubicBezTo>
                <a:cubicBezTo>
                  <a:pt x="20104" y="17845"/>
                  <a:pt x="20729" y="17110"/>
                  <a:pt x="21232" y="16316"/>
                </a:cubicBezTo>
                <a:lnTo>
                  <a:pt x="21411" y="16033"/>
                </a:lnTo>
                <a:lnTo>
                  <a:pt x="20270" y="16033"/>
                </a:lnTo>
                <a:cubicBezTo>
                  <a:pt x="20270" y="16033"/>
                  <a:pt x="20215" y="16108"/>
                  <a:pt x="20215" y="1610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857">
            <a:extLst>
              <a:ext uri="{FF2B5EF4-FFF2-40B4-BE49-F238E27FC236}">
                <a16:creationId xmlns:a16="http://schemas.microsoft.com/office/drawing/2014/main" id="{7FB48EA1-8F34-054B-8F0B-8CA24B8F18CB}"/>
              </a:ext>
            </a:extLst>
          </p:cNvPr>
          <p:cNvSpPr/>
          <p:nvPr/>
        </p:nvSpPr>
        <p:spPr bwMode="auto">
          <a:xfrm>
            <a:off x="4189284" y="4325144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9" y="14128"/>
                </a:moveTo>
                <a:cubicBezTo>
                  <a:pt x="17041" y="13430"/>
                  <a:pt x="15777" y="12523"/>
                  <a:pt x="14684" y="11440"/>
                </a:cubicBezTo>
                <a:cubicBezTo>
                  <a:pt x="15214" y="10618"/>
                  <a:pt x="15664" y="9739"/>
                  <a:pt x="16034" y="8820"/>
                </a:cubicBezTo>
                <a:cubicBezTo>
                  <a:pt x="16089" y="8826"/>
                  <a:pt x="16143" y="8836"/>
                  <a:pt x="16200" y="8836"/>
                </a:cubicBezTo>
                <a:cubicBezTo>
                  <a:pt x="17013" y="8836"/>
                  <a:pt x="17673" y="8177"/>
                  <a:pt x="17673" y="7364"/>
                </a:cubicBezTo>
                <a:cubicBezTo>
                  <a:pt x="17673" y="6787"/>
                  <a:pt x="17339" y="6294"/>
                  <a:pt x="16856" y="6052"/>
                </a:cubicBezTo>
                <a:cubicBezTo>
                  <a:pt x="17033" y="5170"/>
                  <a:pt x="17144" y="4264"/>
                  <a:pt x="17167" y="3336"/>
                </a:cubicBezTo>
                <a:cubicBezTo>
                  <a:pt x="19277" y="5136"/>
                  <a:pt x="20618" y="7809"/>
                  <a:pt x="20618" y="10800"/>
                </a:cubicBezTo>
                <a:cubicBezTo>
                  <a:pt x="20618" y="11764"/>
                  <a:pt x="20469" y="12689"/>
                  <a:pt x="20209" y="13568"/>
                </a:cubicBezTo>
                <a:cubicBezTo>
                  <a:pt x="19628" y="13783"/>
                  <a:pt x="19034" y="13971"/>
                  <a:pt x="18429" y="14128"/>
                </a:cubicBezTo>
                <a:moveTo>
                  <a:pt x="10800" y="20618"/>
                </a:moveTo>
                <a:cubicBezTo>
                  <a:pt x="8406" y="20618"/>
                  <a:pt x="6213" y="19759"/>
                  <a:pt x="4509" y="18335"/>
                </a:cubicBezTo>
                <a:cubicBezTo>
                  <a:pt x="6552" y="17934"/>
                  <a:pt x="8450" y="17135"/>
                  <a:pt x="10128" y="16031"/>
                </a:cubicBezTo>
                <a:cubicBezTo>
                  <a:pt x="10330" y="16135"/>
                  <a:pt x="10556" y="16200"/>
                  <a:pt x="10800" y="16200"/>
                </a:cubicBezTo>
                <a:cubicBezTo>
                  <a:pt x="11273" y="16200"/>
                  <a:pt x="11689" y="15973"/>
                  <a:pt x="11959" y="15627"/>
                </a:cubicBezTo>
                <a:cubicBezTo>
                  <a:pt x="12547" y="15680"/>
                  <a:pt x="13142" y="15709"/>
                  <a:pt x="13745" y="15709"/>
                </a:cubicBezTo>
                <a:cubicBezTo>
                  <a:pt x="15323" y="15709"/>
                  <a:pt x="16852" y="15508"/>
                  <a:pt x="18322" y="15156"/>
                </a:cubicBezTo>
                <a:cubicBezTo>
                  <a:pt x="18660" y="15317"/>
                  <a:pt x="18998" y="15480"/>
                  <a:pt x="19350" y="15618"/>
                </a:cubicBezTo>
                <a:cubicBezTo>
                  <a:pt x="17665" y="18601"/>
                  <a:pt x="14470" y="20618"/>
                  <a:pt x="10800" y="20618"/>
                </a:cubicBezTo>
                <a:moveTo>
                  <a:pt x="3539" y="17392"/>
                </a:moveTo>
                <a:cubicBezTo>
                  <a:pt x="3476" y="16840"/>
                  <a:pt x="3436" y="16279"/>
                  <a:pt x="3436" y="15709"/>
                </a:cubicBezTo>
                <a:cubicBezTo>
                  <a:pt x="3436" y="14763"/>
                  <a:pt x="3536" y="13842"/>
                  <a:pt x="3707" y="12946"/>
                </a:cubicBezTo>
                <a:cubicBezTo>
                  <a:pt x="5455" y="13988"/>
                  <a:pt x="7377" y="14767"/>
                  <a:pt x="9421" y="15226"/>
                </a:cubicBezTo>
                <a:cubicBezTo>
                  <a:pt x="9431" y="15253"/>
                  <a:pt x="9436" y="15282"/>
                  <a:pt x="9447" y="15308"/>
                </a:cubicBezTo>
                <a:cubicBezTo>
                  <a:pt x="7724" y="16421"/>
                  <a:pt x="5761" y="17193"/>
                  <a:pt x="3643" y="17506"/>
                </a:cubicBezTo>
                <a:cubicBezTo>
                  <a:pt x="3608" y="17469"/>
                  <a:pt x="3573" y="17430"/>
                  <a:pt x="3539" y="17392"/>
                </a:cubicBezTo>
                <a:moveTo>
                  <a:pt x="3075" y="11369"/>
                </a:moveTo>
                <a:cubicBezTo>
                  <a:pt x="2361" y="10869"/>
                  <a:pt x="1683" y="10321"/>
                  <a:pt x="1046" y="9729"/>
                </a:cubicBezTo>
                <a:cubicBezTo>
                  <a:pt x="1528" y="5299"/>
                  <a:pt x="4955" y="1762"/>
                  <a:pt x="9331" y="1104"/>
                </a:cubicBezTo>
                <a:cubicBezTo>
                  <a:pt x="9335" y="1629"/>
                  <a:pt x="9363" y="2148"/>
                  <a:pt x="9417" y="2660"/>
                </a:cubicBezTo>
                <a:cubicBezTo>
                  <a:pt x="8572" y="3227"/>
                  <a:pt x="7787" y="3879"/>
                  <a:pt x="7069" y="4596"/>
                </a:cubicBezTo>
                <a:cubicBezTo>
                  <a:pt x="6863" y="4486"/>
                  <a:pt x="6632" y="4418"/>
                  <a:pt x="6382" y="4418"/>
                </a:cubicBezTo>
                <a:cubicBezTo>
                  <a:pt x="5569" y="4418"/>
                  <a:pt x="4909" y="5078"/>
                  <a:pt x="4909" y="5891"/>
                </a:cubicBezTo>
                <a:cubicBezTo>
                  <a:pt x="4909" y="6236"/>
                  <a:pt x="5033" y="6549"/>
                  <a:pt x="5231" y="6800"/>
                </a:cubicBezTo>
                <a:cubicBezTo>
                  <a:pt x="4279" y="8179"/>
                  <a:pt x="3550" y="9719"/>
                  <a:pt x="3075" y="11369"/>
                </a:cubicBezTo>
                <a:moveTo>
                  <a:pt x="2466" y="15973"/>
                </a:moveTo>
                <a:cubicBezTo>
                  <a:pt x="1563" y="14521"/>
                  <a:pt x="1025" y="12821"/>
                  <a:pt x="989" y="10995"/>
                </a:cubicBezTo>
                <a:cubicBezTo>
                  <a:pt x="1570" y="11492"/>
                  <a:pt x="2180" y="11955"/>
                  <a:pt x="2817" y="12383"/>
                </a:cubicBezTo>
                <a:cubicBezTo>
                  <a:pt x="2585" y="13456"/>
                  <a:pt x="2455" y="14567"/>
                  <a:pt x="2455" y="15709"/>
                </a:cubicBezTo>
                <a:cubicBezTo>
                  <a:pt x="2455" y="15798"/>
                  <a:pt x="2464" y="15885"/>
                  <a:pt x="2466" y="15973"/>
                </a:cubicBezTo>
                <a:moveTo>
                  <a:pt x="13428" y="11540"/>
                </a:moveTo>
                <a:cubicBezTo>
                  <a:pt x="12907" y="12264"/>
                  <a:pt x="12315" y="12931"/>
                  <a:pt x="11674" y="13548"/>
                </a:cubicBezTo>
                <a:cubicBezTo>
                  <a:pt x="11429" y="13366"/>
                  <a:pt x="11129" y="13255"/>
                  <a:pt x="10800" y="13255"/>
                </a:cubicBezTo>
                <a:cubicBezTo>
                  <a:pt x="10166" y="13255"/>
                  <a:pt x="9631" y="13657"/>
                  <a:pt x="9423" y="14218"/>
                </a:cubicBezTo>
                <a:cubicBezTo>
                  <a:pt x="7455" y="13751"/>
                  <a:pt x="5607" y="12973"/>
                  <a:pt x="3936" y="11937"/>
                </a:cubicBezTo>
                <a:cubicBezTo>
                  <a:pt x="4379" y="10266"/>
                  <a:pt x="5100" y="8708"/>
                  <a:pt x="6060" y="7326"/>
                </a:cubicBezTo>
                <a:cubicBezTo>
                  <a:pt x="6164" y="7349"/>
                  <a:pt x="6271" y="7364"/>
                  <a:pt x="6382" y="7364"/>
                </a:cubicBezTo>
                <a:cubicBezTo>
                  <a:pt x="7195" y="7364"/>
                  <a:pt x="7855" y="6704"/>
                  <a:pt x="7855" y="5891"/>
                </a:cubicBezTo>
                <a:cubicBezTo>
                  <a:pt x="7855" y="5688"/>
                  <a:pt x="7813" y="5493"/>
                  <a:pt x="7739" y="5317"/>
                </a:cubicBezTo>
                <a:cubicBezTo>
                  <a:pt x="8307" y="4747"/>
                  <a:pt x="8920" y="4221"/>
                  <a:pt x="9575" y="3749"/>
                </a:cubicBezTo>
                <a:cubicBezTo>
                  <a:pt x="10104" y="6723"/>
                  <a:pt x="11479" y="9397"/>
                  <a:pt x="13428" y="11540"/>
                </a:cubicBezTo>
                <a:moveTo>
                  <a:pt x="10800" y="982"/>
                </a:moveTo>
                <a:cubicBezTo>
                  <a:pt x="11347" y="982"/>
                  <a:pt x="11881" y="1038"/>
                  <a:pt x="12403" y="1125"/>
                </a:cubicBezTo>
                <a:cubicBezTo>
                  <a:pt x="11696" y="1400"/>
                  <a:pt x="11005" y="1707"/>
                  <a:pt x="10354" y="2081"/>
                </a:cubicBezTo>
                <a:cubicBezTo>
                  <a:pt x="10328" y="1726"/>
                  <a:pt x="10311" y="1368"/>
                  <a:pt x="10310" y="1007"/>
                </a:cubicBezTo>
                <a:cubicBezTo>
                  <a:pt x="10474" y="999"/>
                  <a:pt x="10635" y="982"/>
                  <a:pt x="10800" y="982"/>
                </a:cubicBezTo>
                <a:moveTo>
                  <a:pt x="14120" y="12262"/>
                </a:moveTo>
                <a:cubicBezTo>
                  <a:pt x="14982" y="13097"/>
                  <a:pt x="15950" y="13819"/>
                  <a:pt x="16986" y="14440"/>
                </a:cubicBezTo>
                <a:cubicBezTo>
                  <a:pt x="15933" y="14626"/>
                  <a:pt x="14852" y="14727"/>
                  <a:pt x="13745" y="14727"/>
                </a:cubicBezTo>
                <a:cubicBezTo>
                  <a:pt x="13246" y="14727"/>
                  <a:pt x="12754" y="14702"/>
                  <a:pt x="12265" y="14664"/>
                </a:cubicBezTo>
                <a:cubicBezTo>
                  <a:pt x="12259" y="14569"/>
                  <a:pt x="12250" y="14475"/>
                  <a:pt x="12229" y="14385"/>
                </a:cubicBezTo>
                <a:cubicBezTo>
                  <a:pt x="12921" y="13737"/>
                  <a:pt x="13555" y="13027"/>
                  <a:pt x="14120" y="12262"/>
                </a:cubicBezTo>
                <a:moveTo>
                  <a:pt x="16188" y="2597"/>
                </a:moveTo>
                <a:cubicBezTo>
                  <a:pt x="16191" y="2713"/>
                  <a:pt x="16200" y="2828"/>
                  <a:pt x="16200" y="2945"/>
                </a:cubicBezTo>
                <a:cubicBezTo>
                  <a:pt x="16200" y="3967"/>
                  <a:pt x="16092" y="4962"/>
                  <a:pt x="15894" y="5924"/>
                </a:cubicBezTo>
                <a:cubicBezTo>
                  <a:pt x="15227" y="6065"/>
                  <a:pt x="14727" y="6656"/>
                  <a:pt x="14727" y="7364"/>
                </a:cubicBezTo>
                <a:cubicBezTo>
                  <a:pt x="14727" y="7765"/>
                  <a:pt x="14888" y="8127"/>
                  <a:pt x="15149" y="8393"/>
                </a:cubicBezTo>
                <a:cubicBezTo>
                  <a:pt x="14827" y="9199"/>
                  <a:pt x="14443" y="9973"/>
                  <a:pt x="13991" y="10701"/>
                </a:cubicBezTo>
                <a:cubicBezTo>
                  <a:pt x="12159" y="8620"/>
                  <a:pt x="10894" y="6025"/>
                  <a:pt x="10469" y="3152"/>
                </a:cubicBezTo>
                <a:cubicBezTo>
                  <a:pt x="11590" y="2463"/>
                  <a:pt x="12813" y="1934"/>
                  <a:pt x="14106" y="1565"/>
                </a:cubicBezTo>
                <a:cubicBezTo>
                  <a:pt x="14844" y="1829"/>
                  <a:pt x="15544" y="2173"/>
                  <a:pt x="16188" y="2597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858">
            <a:extLst>
              <a:ext uri="{FF2B5EF4-FFF2-40B4-BE49-F238E27FC236}">
                <a16:creationId xmlns:a16="http://schemas.microsoft.com/office/drawing/2014/main" id="{584927D8-7F79-E94E-8336-3E309E8BA098}"/>
              </a:ext>
            </a:extLst>
          </p:cNvPr>
          <p:cNvSpPr/>
          <p:nvPr/>
        </p:nvSpPr>
        <p:spPr bwMode="auto">
          <a:xfrm>
            <a:off x="4717922" y="4325144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98" y="4909"/>
                  <a:pt x="1200" y="4030"/>
                  <a:pt x="1200" y="2945"/>
                </a:cubicBezTo>
                <a:cubicBezTo>
                  <a:pt x="1200" y="1861"/>
                  <a:pt x="5498" y="982"/>
                  <a:pt x="10800" y="982"/>
                </a:cubicBezTo>
                <a:cubicBezTo>
                  <a:pt x="16102" y="982"/>
                  <a:pt x="20400" y="1861"/>
                  <a:pt x="20400" y="2945"/>
                </a:cubicBezTo>
                <a:cubicBezTo>
                  <a:pt x="20400" y="4030"/>
                  <a:pt x="16102" y="4909"/>
                  <a:pt x="10800" y="4909"/>
                </a:cubicBezTo>
                <a:moveTo>
                  <a:pt x="20400" y="6873"/>
                </a:moveTo>
                <a:cubicBezTo>
                  <a:pt x="20400" y="7957"/>
                  <a:pt x="16102" y="8836"/>
                  <a:pt x="10800" y="8836"/>
                </a:cubicBezTo>
                <a:cubicBezTo>
                  <a:pt x="5498" y="8836"/>
                  <a:pt x="1200" y="7957"/>
                  <a:pt x="1200" y="6873"/>
                </a:cubicBezTo>
                <a:lnTo>
                  <a:pt x="1200" y="4291"/>
                </a:lnTo>
                <a:cubicBezTo>
                  <a:pt x="2993" y="5240"/>
                  <a:pt x="6615" y="5891"/>
                  <a:pt x="10800" y="5891"/>
                </a:cubicBezTo>
                <a:cubicBezTo>
                  <a:pt x="14986" y="5891"/>
                  <a:pt x="18607" y="5240"/>
                  <a:pt x="20400" y="4291"/>
                </a:cubicBezTo>
                <a:cubicBezTo>
                  <a:pt x="20400" y="4291"/>
                  <a:pt x="20400" y="6873"/>
                  <a:pt x="20400" y="6873"/>
                </a:cubicBezTo>
                <a:close/>
                <a:moveTo>
                  <a:pt x="10800" y="10800"/>
                </a:moveTo>
                <a:cubicBezTo>
                  <a:pt x="5498" y="10800"/>
                  <a:pt x="1200" y="9921"/>
                  <a:pt x="1200" y="8836"/>
                </a:cubicBezTo>
                <a:cubicBezTo>
                  <a:pt x="1200" y="8672"/>
                  <a:pt x="1309" y="8514"/>
                  <a:pt x="1494" y="8362"/>
                </a:cubicBezTo>
                <a:cubicBezTo>
                  <a:pt x="3370" y="9232"/>
                  <a:pt x="6830" y="9818"/>
                  <a:pt x="10800" y="9818"/>
                </a:cubicBezTo>
                <a:cubicBezTo>
                  <a:pt x="14770" y="9818"/>
                  <a:pt x="18230" y="9232"/>
                  <a:pt x="20106" y="8362"/>
                </a:cubicBezTo>
                <a:cubicBezTo>
                  <a:pt x="20291" y="8514"/>
                  <a:pt x="20400" y="8672"/>
                  <a:pt x="20400" y="8836"/>
                </a:cubicBezTo>
                <a:cubicBezTo>
                  <a:pt x="20400" y="9921"/>
                  <a:pt x="16102" y="10800"/>
                  <a:pt x="10800" y="10800"/>
                </a:cubicBezTo>
                <a:moveTo>
                  <a:pt x="20400" y="12764"/>
                </a:moveTo>
                <a:cubicBezTo>
                  <a:pt x="20400" y="13848"/>
                  <a:pt x="16102" y="14727"/>
                  <a:pt x="10800" y="14727"/>
                </a:cubicBezTo>
                <a:cubicBezTo>
                  <a:pt x="5498" y="14727"/>
                  <a:pt x="1200" y="13848"/>
                  <a:pt x="1200" y="12764"/>
                </a:cubicBezTo>
                <a:lnTo>
                  <a:pt x="1200" y="10182"/>
                </a:lnTo>
                <a:cubicBezTo>
                  <a:pt x="2993" y="11131"/>
                  <a:pt x="6615" y="11782"/>
                  <a:pt x="10800" y="11782"/>
                </a:cubicBezTo>
                <a:cubicBezTo>
                  <a:pt x="14986" y="11782"/>
                  <a:pt x="18607" y="11131"/>
                  <a:pt x="20400" y="10182"/>
                </a:cubicBezTo>
                <a:cubicBezTo>
                  <a:pt x="20400" y="10182"/>
                  <a:pt x="20400" y="12764"/>
                  <a:pt x="20400" y="12764"/>
                </a:cubicBezTo>
                <a:close/>
                <a:moveTo>
                  <a:pt x="10800" y="16691"/>
                </a:moveTo>
                <a:cubicBezTo>
                  <a:pt x="5498" y="16691"/>
                  <a:pt x="1200" y="15812"/>
                  <a:pt x="1200" y="14727"/>
                </a:cubicBezTo>
                <a:cubicBezTo>
                  <a:pt x="1200" y="14563"/>
                  <a:pt x="1309" y="14405"/>
                  <a:pt x="1494" y="14253"/>
                </a:cubicBezTo>
                <a:cubicBezTo>
                  <a:pt x="3370" y="15123"/>
                  <a:pt x="6830" y="15709"/>
                  <a:pt x="10800" y="15709"/>
                </a:cubicBezTo>
                <a:cubicBezTo>
                  <a:pt x="14770" y="15709"/>
                  <a:pt x="18230" y="15123"/>
                  <a:pt x="20106" y="14253"/>
                </a:cubicBezTo>
                <a:cubicBezTo>
                  <a:pt x="20291" y="14405"/>
                  <a:pt x="20400" y="14563"/>
                  <a:pt x="20400" y="14727"/>
                </a:cubicBezTo>
                <a:cubicBezTo>
                  <a:pt x="20400" y="15812"/>
                  <a:pt x="16102" y="16691"/>
                  <a:pt x="10800" y="16691"/>
                </a:cubicBezTo>
                <a:moveTo>
                  <a:pt x="20400" y="18655"/>
                </a:moveTo>
                <a:cubicBezTo>
                  <a:pt x="20400" y="19739"/>
                  <a:pt x="16102" y="20618"/>
                  <a:pt x="10800" y="20618"/>
                </a:cubicBezTo>
                <a:cubicBezTo>
                  <a:pt x="5498" y="20618"/>
                  <a:pt x="1200" y="19739"/>
                  <a:pt x="1200" y="18655"/>
                </a:cubicBezTo>
                <a:lnTo>
                  <a:pt x="1200" y="16073"/>
                </a:lnTo>
                <a:cubicBezTo>
                  <a:pt x="2993" y="17022"/>
                  <a:pt x="6615" y="17673"/>
                  <a:pt x="10800" y="17673"/>
                </a:cubicBezTo>
                <a:cubicBezTo>
                  <a:pt x="14986" y="17673"/>
                  <a:pt x="18607" y="17022"/>
                  <a:pt x="20400" y="16073"/>
                </a:cubicBezTo>
                <a:cubicBezTo>
                  <a:pt x="20400" y="16073"/>
                  <a:pt x="20400" y="18655"/>
                  <a:pt x="20400" y="18655"/>
                </a:cubicBezTo>
                <a:close/>
                <a:moveTo>
                  <a:pt x="21600" y="2945"/>
                </a:moveTo>
                <a:cubicBezTo>
                  <a:pt x="21600" y="1319"/>
                  <a:pt x="16765" y="0"/>
                  <a:pt x="10800" y="0"/>
                </a:cubicBezTo>
                <a:cubicBezTo>
                  <a:pt x="4835" y="0"/>
                  <a:pt x="0" y="1319"/>
                  <a:pt x="0" y="2945"/>
                </a:cubicBezTo>
                <a:lnTo>
                  <a:pt x="0" y="6873"/>
                </a:lnTo>
                <a:cubicBezTo>
                  <a:pt x="0" y="7218"/>
                  <a:pt x="229" y="7547"/>
                  <a:pt x="628" y="7855"/>
                </a:cubicBezTo>
                <a:cubicBezTo>
                  <a:pt x="229" y="8162"/>
                  <a:pt x="0" y="8492"/>
                  <a:pt x="0" y="8836"/>
                </a:cubicBezTo>
                <a:lnTo>
                  <a:pt x="0" y="12764"/>
                </a:lnTo>
                <a:cubicBezTo>
                  <a:pt x="0" y="13109"/>
                  <a:pt x="229" y="13438"/>
                  <a:pt x="628" y="13745"/>
                </a:cubicBezTo>
                <a:cubicBezTo>
                  <a:pt x="229" y="14053"/>
                  <a:pt x="0" y="14383"/>
                  <a:pt x="0" y="14727"/>
                </a:cubicBezTo>
                <a:lnTo>
                  <a:pt x="0" y="18655"/>
                </a:lnTo>
                <a:cubicBezTo>
                  <a:pt x="0" y="20281"/>
                  <a:pt x="4835" y="21600"/>
                  <a:pt x="10800" y="21600"/>
                </a:cubicBezTo>
                <a:cubicBezTo>
                  <a:pt x="16765" y="21600"/>
                  <a:pt x="21600" y="20281"/>
                  <a:pt x="21600" y="18655"/>
                </a:cubicBezTo>
                <a:lnTo>
                  <a:pt x="21600" y="14727"/>
                </a:lnTo>
                <a:cubicBezTo>
                  <a:pt x="21600" y="14383"/>
                  <a:pt x="21371" y="14053"/>
                  <a:pt x="20972" y="13745"/>
                </a:cubicBezTo>
                <a:cubicBezTo>
                  <a:pt x="21371" y="13438"/>
                  <a:pt x="21600" y="13109"/>
                  <a:pt x="21600" y="12764"/>
                </a:cubicBezTo>
                <a:lnTo>
                  <a:pt x="21600" y="8836"/>
                </a:lnTo>
                <a:cubicBezTo>
                  <a:pt x="21600" y="8492"/>
                  <a:pt x="21371" y="8162"/>
                  <a:pt x="20972" y="7855"/>
                </a:cubicBezTo>
                <a:cubicBezTo>
                  <a:pt x="21371" y="7547"/>
                  <a:pt x="21600" y="7218"/>
                  <a:pt x="21600" y="6873"/>
                </a:cubicBezTo>
                <a:cubicBezTo>
                  <a:pt x="21600" y="6873"/>
                  <a:pt x="21600" y="2945"/>
                  <a:pt x="21600" y="29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Title 103">
            <a:extLst>
              <a:ext uri="{FF2B5EF4-FFF2-40B4-BE49-F238E27FC236}">
                <a16:creationId xmlns:a16="http://schemas.microsoft.com/office/drawing/2014/main" id="{7629532F-5F18-224D-A41B-9776A9C94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Money &amp; Internet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801ADFCC-E2EA-7A46-BD7D-3CC6C37D01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348" y="2137032"/>
            <a:ext cx="153936" cy="2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3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25">
            <a:extLst>
              <a:ext uri="{FF2B5EF4-FFF2-40B4-BE49-F238E27FC236}">
                <a16:creationId xmlns:a16="http://schemas.microsoft.com/office/drawing/2014/main" id="{B90B62F5-08FE-1E4E-B518-FFBB387DF1EB}"/>
              </a:ext>
            </a:extLst>
          </p:cNvPr>
          <p:cNvSpPr/>
          <p:nvPr/>
        </p:nvSpPr>
        <p:spPr bwMode="auto">
          <a:xfrm>
            <a:off x="115874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2526">
            <a:extLst>
              <a:ext uri="{FF2B5EF4-FFF2-40B4-BE49-F238E27FC236}">
                <a16:creationId xmlns:a16="http://schemas.microsoft.com/office/drawing/2014/main" id="{8A8E6997-FD5E-0248-99C7-8CE810BF2ED5}"/>
              </a:ext>
            </a:extLst>
          </p:cNvPr>
          <p:cNvSpPr/>
          <p:nvPr/>
        </p:nvSpPr>
        <p:spPr bwMode="auto">
          <a:xfrm>
            <a:off x="1661983" y="20375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Shape 2527">
            <a:extLst>
              <a:ext uri="{FF2B5EF4-FFF2-40B4-BE49-F238E27FC236}">
                <a16:creationId xmlns:a16="http://schemas.microsoft.com/office/drawing/2014/main" id="{08D3FB16-2492-FD44-95F0-D065B07CBF66}"/>
              </a:ext>
            </a:extLst>
          </p:cNvPr>
          <p:cNvSpPr/>
          <p:nvPr/>
        </p:nvSpPr>
        <p:spPr bwMode="auto">
          <a:xfrm>
            <a:off x="216680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2528">
            <a:extLst>
              <a:ext uri="{FF2B5EF4-FFF2-40B4-BE49-F238E27FC236}">
                <a16:creationId xmlns:a16="http://schemas.microsoft.com/office/drawing/2014/main" id="{AE0E9ED2-97EF-194B-A3E3-8FD4AE74524B}"/>
              </a:ext>
            </a:extLst>
          </p:cNvPr>
          <p:cNvSpPr/>
          <p:nvPr/>
        </p:nvSpPr>
        <p:spPr bwMode="auto">
          <a:xfrm>
            <a:off x="2706558" y="2037556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529">
            <a:extLst>
              <a:ext uri="{FF2B5EF4-FFF2-40B4-BE49-F238E27FC236}">
                <a16:creationId xmlns:a16="http://schemas.microsoft.com/office/drawing/2014/main" id="{C0A61437-0387-CE49-8733-420A2F7A5D49}"/>
              </a:ext>
            </a:extLst>
          </p:cNvPr>
          <p:cNvSpPr/>
          <p:nvPr/>
        </p:nvSpPr>
        <p:spPr bwMode="auto">
          <a:xfrm>
            <a:off x="3209796" y="2037556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2530">
            <a:extLst>
              <a:ext uri="{FF2B5EF4-FFF2-40B4-BE49-F238E27FC236}">
                <a16:creationId xmlns:a16="http://schemas.microsoft.com/office/drawing/2014/main" id="{67FA59ED-B8E0-984E-9AB6-5BDCE5849BCC}"/>
              </a:ext>
            </a:extLst>
          </p:cNvPr>
          <p:cNvSpPr/>
          <p:nvPr/>
        </p:nvSpPr>
        <p:spPr bwMode="auto">
          <a:xfrm>
            <a:off x="37019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2531">
            <a:extLst>
              <a:ext uri="{FF2B5EF4-FFF2-40B4-BE49-F238E27FC236}">
                <a16:creationId xmlns:a16="http://schemas.microsoft.com/office/drawing/2014/main" id="{1263C12F-7521-7242-AF74-E8090C317F27}"/>
              </a:ext>
            </a:extLst>
          </p:cNvPr>
          <p:cNvSpPr/>
          <p:nvPr/>
        </p:nvSpPr>
        <p:spPr bwMode="auto">
          <a:xfrm>
            <a:off x="42051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32">
            <a:extLst>
              <a:ext uri="{FF2B5EF4-FFF2-40B4-BE49-F238E27FC236}">
                <a16:creationId xmlns:a16="http://schemas.microsoft.com/office/drawing/2014/main" id="{FE5414AD-AF34-2945-B5BF-9D5611C02638}"/>
              </a:ext>
            </a:extLst>
          </p:cNvPr>
          <p:cNvSpPr/>
          <p:nvPr/>
        </p:nvSpPr>
        <p:spPr bwMode="auto">
          <a:xfrm>
            <a:off x="470839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Shape 2533">
            <a:extLst>
              <a:ext uri="{FF2B5EF4-FFF2-40B4-BE49-F238E27FC236}">
                <a16:creationId xmlns:a16="http://schemas.microsoft.com/office/drawing/2014/main" id="{2E47AD87-BEDB-8441-8BAC-8CEC78B91D69}"/>
              </a:ext>
            </a:extLst>
          </p:cNvPr>
          <p:cNvSpPr/>
          <p:nvPr/>
        </p:nvSpPr>
        <p:spPr bwMode="auto">
          <a:xfrm>
            <a:off x="52132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534">
            <a:extLst>
              <a:ext uri="{FF2B5EF4-FFF2-40B4-BE49-F238E27FC236}">
                <a16:creationId xmlns:a16="http://schemas.microsoft.com/office/drawing/2014/main" id="{11D10B38-384C-184B-962E-34D3FBC758AF}"/>
              </a:ext>
            </a:extLst>
          </p:cNvPr>
          <p:cNvSpPr/>
          <p:nvPr/>
        </p:nvSpPr>
        <p:spPr bwMode="auto">
          <a:xfrm>
            <a:off x="57164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535">
            <a:extLst>
              <a:ext uri="{FF2B5EF4-FFF2-40B4-BE49-F238E27FC236}">
                <a16:creationId xmlns:a16="http://schemas.microsoft.com/office/drawing/2014/main" id="{28B3CBD5-EC76-8C47-8EB5-0D45B2CFC23E}"/>
              </a:ext>
            </a:extLst>
          </p:cNvPr>
          <p:cNvSpPr/>
          <p:nvPr/>
        </p:nvSpPr>
        <p:spPr bwMode="auto">
          <a:xfrm>
            <a:off x="11825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2536">
            <a:extLst>
              <a:ext uri="{FF2B5EF4-FFF2-40B4-BE49-F238E27FC236}">
                <a16:creationId xmlns:a16="http://schemas.microsoft.com/office/drawing/2014/main" id="{32787711-14A8-F54C-9F1C-AB918A419E6F}"/>
              </a:ext>
            </a:extLst>
          </p:cNvPr>
          <p:cNvSpPr/>
          <p:nvPr/>
        </p:nvSpPr>
        <p:spPr bwMode="auto">
          <a:xfrm>
            <a:off x="1661983" y="25407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37">
            <a:extLst>
              <a:ext uri="{FF2B5EF4-FFF2-40B4-BE49-F238E27FC236}">
                <a16:creationId xmlns:a16="http://schemas.microsoft.com/office/drawing/2014/main" id="{7CF33D3A-537E-9E44-B30B-9499F19DD055}"/>
              </a:ext>
            </a:extLst>
          </p:cNvPr>
          <p:cNvSpPr/>
          <p:nvPr/>
        </p:nvSpPr>
        <p:spPr bwMode="auto">
          <a:xfrm>
            <a:off x="2190621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38">
            <a:extLst>
              <a:ext uri="{FF2B5EF4-FFF2-40B4-BE49-F238E27FC236}">
                <a16:creationId xmlns:a16="http://schemas.microsoft.com/office/drawing/2014/main" id="{B6AF8F41-16C9-E443-A058-2F36043F529F}"/>
              </a:ext>
            </a:extLst>
          </p:cNvPr>
          <p:cNvSpPr/>
          <p:nvPr/>
        </p:nvSpPr>
        <p:spPr bwMode="auto">
          <a:xfrm>
            <a:off x="26938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2539">
            <a:extLst>
              <a:ext uri="{FF2B5EF4-FFF2-40B4-BE49-F238E27FC236}">
                <a16:creationId xmlns:a16="http://schemas.microsoft.com/office/drawing/2014/main" id="{4823C039-4422-8244-B24F-1D6A2FC01EC5}"/>
              </a:ext>
            </a:extLst>
          </p:cNvPr>
          <p:cNvSpPr/>
          <p:nvPr/>
        </p:nvSpPr>
        <p:spPr bwMode="auto">
          <a:xfrm>
            <a:off x="3173283" y="2583656"/>
            <a:ext cx="265113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2540">
            <a:extLst>
              <a:ext uri="{FF2B5EF4-FFF2-40B4-BE49-F238E27FC236}">
                <a16:creationId xmlns:a16="http://schemas.microsoft.com/office/drawing/2014/main" id="{EF48FF48-544D-6749-8554-20077EB5C92D}"/>
              </a:ext>
            </a:extLst>
          </p:cNvPr>
          <p:cNvSpPr/>
          <p:nvPr/>
        </p:nvSpPr>
        <p:spPr bwMode="auto">
          <a:xfrm>
            <a:off x="36781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Shape 2541">
            <a:extLst>
              <a:ext uri="{FF2B5EF4-FFF2-40B4-BE49-F238E27FC236}">
                <a16:creationId xmlns:a16="http://schemas.microsoft.com/office/drawing/2014/main" id="{BFF0BA03-6721-9E4D-A5D2-EA9380EBA3CC}"/>
              </a:ext>
            </a:extLst>
          </p:cNvPr>
          <p:cNvSpPr/>
          <p:nvPr/>
        </p:nvSpPr>
        <p:spPr bwMode="auto">
          <a:xfrm>
            <a:off x="4205158" y="2564606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542">
            <a:extLst>
              <a:ext uri="{FF2B5EF4-FFF2-40B4-BE49-F238E27FC236}">
                <a16:creationId xmlns:a16="http://schemas.microsoft.com/office/drawing/2014/main" id="{8437812F-56FD-B947-9A3D-3059A6C63BA0}"/>
              </a:ext>
            </a:extLst>
          </p:cNvPr>
          <p:cNvSpPr/>
          <p:nvPr/>
        </p:nvSpPr>
        <p:spPr bwMode="auto">
          <a:xfrm>
            <a:off x="468458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543">
            <a:extLst>
              <a:ext uri="{FF2B5EF4-FFF2-40B4-BE49-F238E27FC236}">
                <a16:creationId xmlns:a16="http://schemas.microsoft.com/office/drawing/2014/main" id="{8C2B09A9-F353-BF41-AD68-D62F02963896}"/>
              </a:ext>
            </a:extLst>
          </p:cNvPr>
          <p:cNvSpPr/>
          <p:nvPr/>
        </p:nvSpPr>
        <p:spPr bwMode="auto">
          <a:xfrm>
            <a:off x="51894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4">
            <a:extLst>
              <a:ext uri="{FF2B5EF4-FFF2-40B4-BE49-F238E27FC236}">
                <a16:creationId xmlns:a16="http://schemas.microsoft.com/office/drawing/2014/main" id="{F1E05454-F8BF-6F49-B4C8-D8C5ADEFB024}"/>
              </a:ext>
            </a:extLst>
          </p:cNvPr>
          <p:cNvSpPr/>
          <p:nvPr/>
        </p:nvSpPr>
        <p:spPr bwMode="auto">
          <a:xfrm>
            <a:off x="569264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545">
            <a:extLst>
              <a:ext uri="{FF2B5EF4-FFF2-40B4-BE49-F238E27FC236}">
                <a16:creationId xmlns:a16="http://schemas.microsoft.com/office/drawing/2014/main" id="{A974F847-38DE-E849-888D-EBB158814D62}"/>
              </a:ext>
            </a:extLst>
          </p:cNvPr>
          <p:cNvSpPr/>
          <p:nvPr/>
        </p:nvSpPr>
        <p:spPr bwMode="auto">
          <a:xfrm>
            <a:off x="11587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6">
            <a:extLst>
              <a:ext uri="{FF2B5EF4-FFF2-40B4-BE49-F238E27FC236}">
                <a16:creationId xmlns:a16="http://schemas.microsoft.com/office/drawing/2014/main" id="{F625B511-0F76-B548-9466-4FB9D2572084}"/>
              </a:ext>
            </a:extLst>
          </p:cNvPr>
          <p:cNvSpPr/>
          <p:nvPr/>
        </p:nvSpPr>
        <p:spPr bwMode="auto">
          <a:xfrm>
            <a:off x="1661983" y="3069431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547">
            <a:extLst>
              <a:ext uri="{FF2B5EF4-FFF2-40B4-BE49-F238E27FC236}">
                <a16:creationId xmlns:a16="http://schemas.microsoft.com/office/drawing/2014/main" id="{4FA0B188-E3B7-1541-BCA7-289928B26850}"/>
              </a:ext>
            </a:extLst>
          </p:cNvPr>
          <p:cNvSpPr/>
          <p:nvPr/>
        </p:nvSpPr>
        <p:spPr bwMode="auto">
          <a:xfrm>
            <a:off x="21668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548">
            <a:extLst>
              <a:ext uri="{FF2B5EF4-FFF2-40B4-BE49-F238E27FC236}">
                <a16:creationId xmlns:a16="http://schemas.microsoft.com/office/drawing/2014/main" id="{D7F663BE-3455-B84B-990E-F2C2DC054D22}"/>
              </a:ext>
            </a:extLst>
          </p:cNvPr>
          <p:cNvSpPr/>
          <p:nvPr/>
        </p:nvSpPr>
        <p:spPr bwMode="auto">
          <a:xfrm>
            <a:off x="2670046" y="3147219"/>
            <a:ext cx="263525" cy="6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Shape 2549">
            <a:extLst>
              <a:ext uri="{FF2B5EF4-FFF2-40B4-BE49-F238E27FC236}">
                <a16:creationId xmlns:a16="http://schemas.microsoft.com/office/drawing/2014/main" id="{275DD9FD-7D8E-0146-ADF0-289A3C7C0ABC}"/>
              </a:ext>
            </a:extLst>
          </p:cNvPr>
          <p:cNvSpPr/>
          <p:nvPr/>
        </p:nvSpPr>
        <p:spPr bwMode="auto">
          <a:xfrm>
            <a:off x="3173283" y="30456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2550">
            <a:extLst>
              <a:ext uri="{FF2B5EF4-FFF2-40B4-BE49-F238E27FC236}">
                <a16:creationId xmlns:a16="http://schemas.microsoft.com/office/drawing/2014/main" id="{BD8624BA-1565-C843-A7B3-6F18A0CD8946}"/>
              </a:ext>
            </a:extLst>
          </p:cNvPr>
          <p:cNvSpPr/>
          <p:nvPr/>
        </p:nvSpPr>
        <p:spPr bwMode="auto">
          <a:xfrm>
            <a:off x="36781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2551">
            <a:extLst>
              <a:ext uri="{FF2B5EF4-FFF2-40B4-BE49-F238E27FC236}">
                <a16:creationId xmlns:a16="http://schemas.microsoft.com/office/drawing/2014/main" id="{955B4081-48CE-4547-8BBB-449F50AD651D}"/>
              </a:ext>
            </a:extLst>
          </p:cNvPr>
          <p:cNvSpPr/>
          <p:nvPr/>
        </p:nvSpPr>
        <p:spPr bwMode="auto">
          <a:xfrm>
            <a:off x="41813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Shape 2552">
            <a:extLst>
              <a:ext uri="{FF2B5EF4-FFF2-40B4-BE49-F238E27FC236}">
                <a16:creationId xmlns:a16="http://schemas.microsoft.com/office/drawing/2014/main" id="{193068C8-C143-A644-BC6E-BF179EB4EE17}"/>
              </a:ext>
            </a:extLst>
          </p:cNvPr>
          <p:cNvSpPr/>
          <p:nvPr/>
        </p:nvSpPr>
        <p:spPr bwMode="auto">
          <a:xfrm>
            <a:off x="4684583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2553">
            <a:extLst>
              <a:ext uri="{FF2B5EF4-FFF2-40B4-BE49-F238E27FC236}">
                <a16:creationId xmlns:a16="http://schemas.microsoft.com/office/drawing/2014/main" id="{99F2F506-D1D8-0847-B762-8389205BF89A}"/>
              </a:ext>
            </a:extLst>
          </p:cNvPr>
          <p:cNvSpPr/>
          <p:nvPr/>
        </p:nvSpPr>
        <p:spPr bwMode="auto">
          <a:xfrm>
            <a:off x="5189408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2554">
            <a:extLst>
              <a:ext uri="{FF2B5EF4-FFF2-40B4-BE49-F238E27FC236}">
                <a16:creationId xmlns:a16="http://schemas.microsoft.com/office/drawing/2014/main" id="{83E34D15-18F7-574C-94BA-3A83A5964B70}"/>
              </a:ext>
            </a:extLst>
          </p:cNvPr>
          <p:cNvSpPr/>
          <p:nvPr/>
        </p:nvSpPr>
        <p:spPr bwMode="auto">
          <a:xfrm>
            <a:off x="569264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2555">
            <a:extLst>
              <a:ext uri="{FF2B5EF4-FFF2-40B4-BE49-F238E27FC236}">
                <a16:creationId xmlns:a16="http://schemas.microsoft.com/office/drawing/2014/main" id="{49BCCC83-CE22-3F4A-9524-DDCCB90F6138}"/>
              </a:ext>
            </a:extLst>
          </p:cNvPr>
          <p:cNvSpPr/>
          <p:nvPr/>
        </p:nvSpPr>
        <p:spPr bwMode="auto">
          <a:xfrm>
            <a:off x="11587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Shape 2556">
            <a:extLst>
              <a:ext uri="{FF2B5EF4-FFF2-40B4-BE49-F238E27FC236}">
                <a16:creationId xmlns:a16="http://schemas.microsoft.com/office/drawing/2014/main" id="{6FF8607F-4285-E64F-9EA5-773D64789879}"/>
              </a:ext>
            </a:extLst>
          </p:cNvPr>
          <p:cNvSpPr/>
          <p:nvPr/>
        </p:nvSpPr>
        <p:spPr bwMode="auto">
          <a:xfrm>
            <a:off x="1661983" y="35488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2557">
            <a:extLst>
              <a:ext uri="{FF2B5EF4-FFF2-40B4-BE49-F238E27FC236}">
                <a16:creationId xmlns:a16="http://schemas.microsoft.com/office/drawing/2014/main" id="{C3CF326F-FA9E-E042-BD42-6425940764D5}"/>
              </a:ext>
            </a:extLst>
          </p:cNvPr>
          <p:cNvSpPr/>
          <p:nvPr/>
        </p:nvSpPr>
        <p:spPr bwMode="auto">
          <a:xfrm>
            <a:off x="21668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Shape 2558">
            <a:extLst>
              <a:ext uri="{FF2B5EF4-FFF2-40B4-BE49-F238E27FC236}">
                <a16:creationId xmlns:a16="http://schemas.microsoft.com/office/drawing/2014/main" id="{48B21938-315C-1B44-9097-D9948B795954}"/>
              </a:ext>
            </a:extLst>
          </p:cNvPr>
          <p:cNvSpPr/>
          <p:nvPr/>
        </p:nvSpPr>
        <p:spPr bwMode="auto">
          <a:xfrm>
            <a:off x="26700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Shape 2559">
            <a:extLst>
              <a:ext uri="{FF2B5EF4-FFF2-40B4-BE49-F238E27FC236}">
                <a16:creationId xmlns:a16="http://schemas.microsoft.com/office/drawing/2014/main" id="{23E0979B-8F58-7A42-A181-83F4A9DD77F2}"/>
              </a:ext>
            </a:extLst>
          </p:cNvPr>
          <p:cNvSpPr/>
          <p:nvPr/>
        </p:nvSpPr>
        <p:spPr bwMode="auto">
          <a:xfrm>
            <a:off x="3173283" y="3572669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Shape 2560">
            <a:extLst>
              <a:ext uri="{FF2B5EF4-FFF2-40B4-BE49-F238E27FC236}">
                <a16:creationId xmlns:a16="http://schemas.microsoft.com/office/drawing/2014/main" id="{A5F91336-E224-6245-9BF2-BA0E6AE404A4}"/>
              </a:ext>
            </a:extLst>
          </p:cNvPr>
          <p:cNvSpPr/>
          <p:nvPr/>
        </p:nvSpPr>
        <p:spPr bwMode="auto">
          <a:xfrm>
            <a:off x="36781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Shape 2561">
            <a:extLst>
              <a:ext uri="{FF2B5EF4-FFF2-40B4-BE49-F238E27FC236}">
                <a16:creationId xmlns:a16="http://schemas.microsoft.com/office/drawing/2014/main" id="{93233DB3-32A0-DF45-99A6-8591CDF1C928}"/>
              </a:ext>
            </a:extLst>
          </p:cNvPr>
          <p:cNvSpPr/>
          <p:nvPr/>
        </p:nvSpPr>
        <p:spPr bwMode="auto">
          <a:xfrm>
            <a:off x="4181346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2562">
            <a:extLst>
              <a:ext uri="{FF2B5EF4-FFF2-40B4-BE49-F238E27FC236}">
                <a16:creationId xmlns:a16="http://schemas.microsoft.com/office/drawing/2014/main" id="{6E52758A-DC99-C346-9057-A609A3A59E0B}"/>
              </a:ext>
            </a:extLst>
          </p:cNvPr>
          <p:cNvSpPr/>
          <p:nvPr/>
        </p:nvSpPr>
        <p:spPr bwMode="auto">
          <a:xfrm>
            <a:off x="468458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Shape 2563">
            <a:extLst>
              <a:ext uri="{FF2B5EF4-FFF2-40B4-BE49-F238E27FC236}">
                <a16:creationId xmlns:a16="http://schemas.microsoft.com/office/drawing/2014/main" id="{47FA2493-7075-154B-892B-FA1B1A3EB8B8}"/>
              </a:ext>
            </a:extLst>
          </p:cNvPr>
          <p:cNvSpPr/>
          <p:nvPr/>
        </p:nvSpPr>
        <p:spPr bwMode="auto">
          <a:xfrm>
            <a:off x="51894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2564">
            <a:extLst>
              <a:ext uri="{FF2B5EF4-FFF2-40B4-BE49-F238E27FC236}">
                <a16:creationId xmlns:a16="http://schemas.microsoft.com/office/drawing/2014/main" id="{20EA320E-AC89-174F-973E-FD5D0FC7183C}"/>
              </a:ext>
            </a:extLst>
          </p:cNvPr>
          <p:cNvSpPr/>
          <p:nvPr/>
        </p:nvSpPr>
        <p:spPr bwMode="auto">
          <a:xfrm>
            <a:off x="56926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2565">
            <a:extLst>
              <a:ext uri="{FF2B5EF4-FFF2-40B4-BE49-F238E27FC236}">
                <a16:creationId xmlns:a16="http://schemas.microsoft.com/office/drawing/2014/main" id="{DADA1EB3-ED55-F246-92B4-5ADD791F620D}"/>
              </a:ext>
            </a:extLst>
          </p:cNvPr>
          <p:cNvSpPr/>
          <p:nvPr/>
        </p:nvSpPr>
        <p:spPr bwMode="auto">
          <a:xfrm>
            <a:off x="115874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566">
            <a:extLst>
              <a:ext uri="{FF2B5EF4-FFF2-40B4-BE49-F238E27FC236}">
                <a16:creationId xmlns:a16="http://schemas.microsoft.com/office/drawing/2014/main" id="{B84CBB75-1A18-4042-8A84-7C7BF94D7D32}"/>
              </a:ext>
            </a:extLst>
          </p:cNvPr>
          <p:cNvSpPr/>
          <p:nvPr/>
        </p:nvSpPr>
        <p:spPr bwMode="auto">
          <a:xfrm>
            <a:off x="1661983" y="4077494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67">
            <a:extLst>
              <a:ext uri="{FF2B5EF4-FFF2-40B4-BE49-F238E27FC236}">
                <a16:creationId xmlns:a16="http://schemas.microsoft.com/office/drawing/2014/main" id="{EB3ED222-9964-4B49-9EA2-3ADEA470DEA6}"/>
              </a:ext>
            </a:extLst>
          </p:cNvPr>
          <p:cNvSpPr/>
          <p:nvPr/>
        </p:nvSpPr>
        <p:spPr bwMode="auto">
          <a:xfrm>
            <a:off x="21668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68">
            <a:extLst>
              <a:ext uri="{FF2B5EF4-FFF2-40B4-BE49-F238E27FC236}">
                <a16:creationId xmlns:a16="http://schemas.microsoft.com/office/drawing/2014/main" id="{E8503AD1-9421-F840-BB03-215E9DD02515}"/>
              </a:ext>
            </a:extLst>
          </p:cNvPr>
          <p:cNvSpPr/>
          <p:nvPr/>
        </p:nvSpPr>
        <p:spPr bwMode="auto">
          <a:xfrm>
            <a:off x="26700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569">
            <a:extLst>
              <a:ext uri="{FF2B5EF4-FFF2-40B4-BE49-F238E27FC236}">
                <a16:creationId xmlns:a16="http://schemas.microsoft.com/office/drawing/2014/main" id="{B0429A9E-5C22-5449-8B36-CFDB208F64CF}"/>
              </a:ext>
            </a:extLst>
          </p:cNvPr>
          <p:cNvSpPr/>
          <p:nvPr/>
        </p:nvSpPr>
        <p:spPr bwMode="auto">
          <a:xfrm>
            <a:off x="3173283" y="40520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570">
            <a:extLst>
              <a:ext uri="{FF2B5EF4-FFF2-40B4-BE49-F238E27FC236}">
                <a16:creationId xmlns:a16="http://schemas.microsoft.com/office/drawing/2014/main" id="{E093787B-F0A3-504E-9379-039492854337}"/>
              </a:ext>
            </a:extLst>
          </p:cNvPr>
          <p:cNvSpPr/>
          <p:nvPr/>
        </p:nvSpPr>
        <p:spPr bwMode="auto">
          <a:xfrm>
            <a:off x="3678108" y="4058444"/>
            <a:ext cx="263525" cy="25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571">
            <a:extLst>
              <a:ext uri="{FF2B5EF4-FFF2-40B4-BE49-F238E27FC236}">
                <a16:creationId xmlns:a16="http://schemas.microsoft.com/office/drawing/2014/main" id="{6479AB81-0732-0B44-872C-73EBA3D36F0E}"/>
              </a:ext>
            </a:extLst>
          </p:cNvPr>
          <p:cNvSpPr/>
          <p:nvPr/>
        </p:nvSpPr>
        <p:spPr bwMode="auto">
          <a:xfrm>
            <a:off x="41813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72">
            <a:extLst>
              <a:ext uri="{FF2B5EF4-FFF2-40B4-BE49-F238E27FC236}">
                <a16:creationId xmlns:a16="http://schemas.microsoft.com/office/drawing/2014/main" id="{6A447E3A-BA95-914C-85A8-A00013CB8E2D}"/>
              </a:ext>
            </a:extLst>
          </p:cNvPr>
          <p:cNvSpPr/>
          <p:nvPr/>
        </p:nvSpPr>
        <p:spPr bwMode="auto">
          <a:xfrm>
            <a:off x="468458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573">
            <a:extLst>
              <a:ext uri="{FF2B5EF4-FFF2-40B4-BE49-F238E27FC236}">
                <a16:creationId xmlns:a16="http://schemas.microsoft.com/office/drawing/2014/main" id="{143A10B2-481F-DD40-A75D-C378CE061367}"/>
              </a:ext>
            </a:extLst>
          </p:cNvPr>
          <p:cNvSpPr/>
          <p:nvPr/>
        </p:nvSpPr>
        <p:spPr bwMode="auto">
          <a:xfrm>
            <a:off x="51894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574">
            <a:extLst>
              <a:ext uri="{FF2B5EF4-FFF2-40B4-BE49-F238E27FC236}">
                <a16:creationId xmlns:a16="http://schemas.microsoft.com/office/drawing/2014/main" id="{305329B9-6BB2-FF42-BC5D-A940A15C6378}"/>
              </a:ext>
            </a:extLst>
          </p:cNvPr>
          <p:cNvSpPr/>
          <p:nvPr/>
        </p:nvSpPr>
        <p:spPr bwMode="auto">
          <a:xfrm>
            <a:off x="5703758" y="4052094"/>
            <a:ext cx="2413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575">
            <a:extLst>
              <a:ext uri="{FF2B5EF4-FFF2-40B4-BE49-F238E27FC236}">
                <a16:creationId xmlns:a16="http://schemas.microsoft.com/office/drawing/2014/main" id="{49B448CE-2F5C-064C-8184-9645DAB38752}"/>
              </a:ext>
            </a:extLst>
          </p:cNvPr>
          <p:cNvSpPr/>
          <p:nvPr/>
        </p:nvSpPr>
        <p:spPr bwMode="auto">
          <a:xfrm>
            <a:off x="11587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576">
            <a:extLst>
              <a:ext uri="{FF2B5EF4-FFF2-40B4-BE49-F238E27FC236}">
                <a16:creationId xmlns:a16="http://schemas.microsoft.com/office/drawing/2014/main" id="{B4EDABC0-8BCB-5545-8A21-99D06A1EAE1E}"/>
              </a:ext>
            </a:extLst>
          </p:cNvPr>
          <p:cNvSpPr/>
          <p:nvPr/>
        </p:nvSpPr>
        <p:spPr bwMode="auto">
          <a:xfrm>
            <a:off x="16619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577">
            <a:extLst>
              <a:ext uri="{FF2B5EF4-FFF2-40B4-BE49-F238E27FC236}">
                <a16:creationId xmlns:a16="http://schemas.microsoft.com/office/drawing/2014/main" id="{303C99D1-ABD9-A94D-8687-7AE58E8B93E2}"/>
              </a:ext>
            </a:extLst>
          </p:cNvPr>
          <p:cNvSpPr/>
          <p:nvPr/>
        </p:nvSpPr>
        <p:spPr bwMode="auto">
          <a:xfrm>
            <a:off x="2177921" y="4556919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578">
            <a:extLst>
              <a:ext uri="{FF2B5EF4-FFF2-40B4-BE49-F238E27FC236}">
                <a16:creationId xmlns:a16="http://schemas.microsoft.com/office/drawing/2014/main" id="{448BFB2E-0D1E-084A-9A9B-7917961DDD15}"/>
              </a:ext>
            </a:extLst>
          </p:cNvPr>
          <p:cNvSpPr/>
          <p:nvPr/>
        </p:nvSpPr>
        <p:spPr bwMode="auto">
          <a:xfrm>
            <a:off x="2717671" y="4556919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579">
            <a:extLst>
              <a:ext uri="{FF2B5EF4-FFF2-40B4-BE49-F238E27FC236}">
                <a16:creationId xmlns:a16="http://schemas.microsoft.com/office/drawing/2014/main" id="{841AD5D8-6230-F349-8422-C92453744805}"/>
              </a:ext>
            </a:extLst>
          </p:cNvPr>
          <p:cNvSpPr/>
          <p:nvPr/>
        </p:nvSpPr>
        <p:spPr bwMode="auto">
          <a:xfrm>
            <a:off x="31732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580">
            <a:extLst>
              <a:ext uri="{FF2B5EF4-FFF2-40B4-BE49-F238E27FC236}">
                <a16:creationId xmlns:a16="http://schemas.microsoft.com/office/drawing/2014/main" id="{0941484B-6DFB-C84A-9081-0C19119F6822}"/>
              </a:ext>
            </a:extLst>
          </p:cNvPr>
          <p:cNvSpPr/>
          <p:nvPr/>
        </p:nvSpPr>
        <p:spPr bwMode="auto">
          <a:xfrm>
            <a:off x="36781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581">
            <a:extLst>
              <a:ext uri="{FF2B5EF4-FFF2-40B4-BE49-F238E27FC236}">
                <a16:creationId xmlns:a16="http://schemas.microsoft.com/office/drawing/2014/main" id="{4633FAC4-FA96-0145-8AB8-74581C79F8BE}"/>
              </a:ext>
            </a:extLst>
          </p:cNvPr>
          <p:cNvSpPr/>
          <p:nvPr/>
        </p:nvSpPr>
        <p:spPr bwMode="auto">
          <a:xfrm>
            <a:off x="41813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582">
            <a:extLst>
              <a:ext uri="{FF2B5EF4-FFF2-40B4-BE49-F238E27FC236}">
                <a16:creationId xmlns:a16="http://schemas.microsoft.com/office/drawing/2014/main" id="{CFF297DF-33EE-734E-BF49-92049E65D6A5}"/>
              </a:ext>
            </a:extLst>
          </p:cNvPr>
          <p:cNvSpPr/>
          <p:nvPr/>
        </p:nvSpPr>
        <p:spPr bwMode="auto">
          <a:xfrm>
            <a:off x="4684583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583">
            <a:extLst>
              <a:ext uri="{FF2B5EF4-FFF2-40B4-BE49-F238E27FC236}">
                <a16:creationId xmlns:a16="http://schemas.microsoft.com/office/drawing/2014/main" id="{00945AED-6620-4547-8F1C-56EB36D011E5}"/>
              </a:ext>
            </a:extLst>
          </p:cNvPr>
          <p:cNvSpPr/>
          <p:nvPr/>
        </p:nvSpPr>
        <p:spPr bwMode="auto">
          <a:xfrm>
            <a:off x="51894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584">
            <a:extLst>
              <a:ext uri="{FF2B5EF4-FFF2-40B4-BE49-F238E27FC236}">
                <a16:creationId xmlns:a16="http://schemas.microsoft.com/office/drawing/2014/main" id="{6A466FC2-452A-4F4C-80E1-618864E50C8F}"/>
              </a:ext>
            </a:extLst>
          </p:cNvPr>
          <p:cNvSpPr/>
          <p:nvPr/>
        </p:nvSpPr>
        <p:spPr bwMode="auto">
          <a:xfrm>
            <a:off x="56926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585">
            <a:extLst>
              <a:ext uri="{FF2B5EF4-FFF2-40B4-BE49-F238E27FC236}">
                <a16:creationId xmlns:a16="http://schemas.microsoft.com/office/drawing/2014/main" id="{DE040DA7-D3DE-D844-A82A-93924B886F74}"/>
              </a:ext>
            </a:extLst>
          </p:cNvPr>
          <p:cNvSpPr/>
          <p:nvPr/>
        </p:nvSpPr>
        <p:spPr bwMode="auto">
          <a:xfrm>
            <a:off x="625620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586">
            <a:extLst>
              <a:ext uri="{FF2B5EF4-FFF2-40B4-BE49-F238E27FC236}">
                <a16:creationId xmlns:a16="http://schemas.microsoft.com/office/drawing/2014/main" id="{FE440553-0335-CF4F-8F65-8FCF1D72FA9D}"/>
              </a:ext>
            </a:extLst>
          </p:cNvPr>
          <p:cNvSpPr/>
          <p:nvPr/>
        </p:nvSpPr>
        <p:spPr bwMode="auto">
          <a:xfrm>
            <a:off x="675944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587">
            <a:extLst>
              <a:ext uri="{FF2B5EF4-FFF2-40B4-BE49-F238E27FC236}">
                <a16:creationId xmlns:a16="http://schemas.microsoft.com/office/drawing/2014/main" id="{305472C5-1663-2B42-A15C-F3F965E9CA84}"/>
              </a:ext>
            </a:extLst>
          </p:cNvPr>
          <p:cNvSpPr/>
          <p:nvPr/>
        </p:nvSpPr>
        <p:spPr bwMode="auto">
          <a:xfrm>
            <a:off x="724045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588">
            <a:extLst>
              <a:ext uri="{FF2B5EF4-FFF2-40B4-BE49-F238E27FC236}">
                <a16:creationId xmlns:a16="http://schemas.microsoft.com/office/drawing/2014/main" id="{1B24DA08-AF29-FC42-9B60-F5195807DD2B}"/>
              </a:ext>
            </a:extLst>
          </p:cNvPr>
          <p:cNvSpPr/>
          <p:nvPr/>
        </p:nvSpPr>
        <p:spPr bwMode="auto">
          <a:xfrm>
            <a:off x="7743696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589">
            <a:extLst>
              <a:ext uri="{FF2B5EF4-FFF2-40B4-BE49-F238E27FC236}">
                <a16:creationId xmlns:a16="http://schemas.microsoft.com/office/drawing/2014/main" id="{29F51D7D-DE74-FE42-892D-B73C9B58EB53}"/>
              </a:ext>
            </a:extLst>
          </p:cNvPr>
          <p:cNvSpPr/>
          <p:nvPr/>
        </p:nvSpPr>
        <p:spPr bwMode="auto">
          <a:xfrm>
            <a:off x="8246933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590">
            <a:extLst>
              <a:ext uri="{FF2B5EF4-FFF2-40B4-BE49-F238E27FC236}">
                <a16:creationId xmlns:a16="http://schemas.microsoft.com/office/drawing/2014/main" id="{C9D412C6-1389-2345-A359-67FA4D9BDBB7}"/>
              </a:ext>
            </a:extLst>
          </p:cNvPr>
          <p:cNvSpPr/>
          <p:nvPr/>
        </p:nvSpPr>
        <p:spPr bwMode="auto">
          <a:xfrm>
            <a:off x="87501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591">
            <a:extLst>
              <a:ext uri="{FF2B5EF4-FFF2-40B4-BE49-F238E27FC236}">
                <a16:creationId xmlns:a16="http://schemas.microsoft.com/office/drawing/2014/main" id="{8F549A04-3F8C-8847-AF7E-48A3E4FD6767}"/>
              </a:ext>
            </a:extLst>
          </p:cNvPr>
          <p:cNvSpPr/>
          <p:nvPr/>
        </p:nvSpPr>
        <p:spPr bwMode="auto">
          <a:xfrm>
            <a:off x="925499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592">
            <a:extLst>
              <a:ext uri="{FF2B5EF4-FFF2-40B4-BE49-F238E27FC236}">
                <a16:creationId xmlns:a16="http://schemas.microsoft.com/office/drawing/2014/main" id="{F2DD1B26-3B4B-FA4F-90DA-46A7968440A0}"/>
              </a:ext>
            </a:extLst>
          </p:cNvPr>
          <p:cNvSpPr/>
          <p:nvPr/>
        </p:nvSpPr>
        <p:spPr bwMode="auto">
          <a:xfrm>
            <a:off x="9758233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593">
            <a:extLst>
              <a:ext uri="{FF2B5EF4-FFF2-40B4-BE49-F238E27FC236}">
                <a16:creationId xmlns:a16="http://schemas.microsoft.com/office/drawing/2014/main" id="{0F0F5BF7-3C8B-6347-8B41-45B7A9222AEA}"/>
              </a:ext>
            </a:extLst>
          </p:cNvPr>
          <p:cNvSpPr/>
          <p:nvPr/>
        </p:nvSpPr>
        <p:spPr bwMode="auto">
          <a:xfrm>
            <a:off x="102614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2594">
            <a:extLst>
              <a:ext uri="{FF2B5EF4-FFF2-40B4-BE49-F238E27FC236}">
                <a16:creationId xmlns:a16="http://schemas.microsoft.com/office/drawing/2014/main" id="{3F9A1177-AD2F-4A48-8455-19E929792074}"/>
              </a:ext>
            </a:extLst>
          </p:cNvPr>
          <p:cNvSpPr/>
          <p:nvPr/>
        </p:nvSpPr>
        <p:spPr bwMode="auto">
          <a:xfrm>
            <a:off x="10766296" y="20613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595">
            <a:extLst>
              <a:ext uri="{FF2B5EF4-FFF2-40B4-BE49-F238E27FC236}">
                <a16:creationId xmlns:a16="http://schemas.microsoft.com/office/drawing/2014/main" id="{BA11A051-A912-3F48-8C39-144315ECA715}"/>
              </a:ext>
            </a:extLst>
          </p:cNvPr>
          <p:cNvSpPr/>
          <p:nvPr/>
        </p:nvSpPr>
        <p:spPr bwMode="auto">
          <a:xfrm>
            <a:off x="6232396" y="255349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596">
            <a:extLst>
              <a:ext uri="{FF2B5EF4-FFF2-40B4-BE49-F238E27FC236}">
                <a16:creationId xmlns:a16="http://schemas.microsoft.com/office/drawing/2014/main" id="{D3100FD1-D93D-3641-9E44-D09B2CA99185}"/>
              </a:ext>
            </a:extLst>
          </p:cNvPr>
          <p:cNvSpPr/>
          <p:nvPr/>
        </p:nvSpPr>
        <p:spPr bwMode="auto">
          <a:xfrm>
            <a:off x="6735633" y="2577306"/>
            <a:ext cx="26352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597">
            <a:extLst>
              <a:ext uri="{FF2B5EF4-FFF2-40B4-BE49-F238E27FC236}">
                <a16:creationId xmlns:a16="http://schemas.microsoft.com/office/drawing/2014/main" id="{EB7B83B3-D52F-5F46-8DEB-4FE7528E248F}"/>
              </a:ext>
            </a:extLst>
          </p:cNvPr>
          <p:cNvSpPr/>
          <p:nvPr/>
        </p:nvSpPr>
        <p:spPr bwMode="auto">
          <a:xfrm>
            <a:off x="7240458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598">
            <a:extLst>
              <a:ext uri="{FF2B5EF4-FFF2-40B4-BE49-F238E27FC236}">
                <a16:creationId xmlns:a16="http://schemas.microsoft.com/office/drawing/2014/main" id="{83FE63CA-5634-7547-9A88-FCF60974289E}"/>
              </a:ext>
            </a:extLst>
          </p:cNvPr>
          <p:cNvSpPr/>
          <p:nvPr/>
        </p:nvSpPr>
        <p:spPr bwMode="auto">
          <a:xfrm>
            <a:off x="77436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599">
            <a:extLst>
              <a:ext uri="{FF2B5EF4-FFF2-40B4-BE49-F238E27FC236}">
                <a16:creationId xmlns:a16="http://schemas.microsoft.com/office/drawing/2014/main" id="{20F91E41-0E4A-764D-9C55-CF89BB726F34}"/>
              </a:ext>
            </a:extLst>
          </p:cNvPr>
          <p:cNvSpPr/>
          <p:nvPr/>
        </p:nvSpPr>
        <p:spPr bwMode="auto">
          <a:xfrm>
            <a:off x="824693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600">
            <a:extLst>
              <a:ext uri="{FF2B5EF4-FFF2-40B4-BE49-F238E27FC236}">
                <a16:creationId xmlns:a16="http://schemas.microsoft.com/office/drawing/2014/main" id="{9AA257BB-7E41-BA41-9C7E-49B4433728C3}"/>
              </a:ext>
            </a:extLst>
          </p:cNvPr>
          <p:cNvSpPr/>
          <p:nvPr/>
        </p:nvSpPr>
        <p:spPr bwMode="auto">
          <a:xfrm>
            <a:off x="8750171" y="25407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601">
            <a:extLst>
              <a:ext uri="{FF2B5EF4-FFF2-40B4-BE49-F238E27FC236}">
                <a16:creationId xmlns:a16="http://schemas.microsoft.com/office/drawing/2014/main" id="{095FAD9D-1400-1A49-A74E-C0130E8D19E2}"/>
              </a:ext>
            </a:extLst>
          </p:cNvPr>
          <p:cNvSpPr/>
          <p:nvPr/>
        </p:nvSpPr>
        <p:spPr bwMode="auto">
          <a:xfrm>
            <a:off x="925499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602">
            <a:extLst>
              <a:ext uri="{FF2B5EF4-FFF2-40B4-BE49-F238E27FC236}">
                <a16:creationId xmlns:a16="http://schemas.microsoft.com/office/drawing/2014/main" id="{A0B85927-8C34-434F-869F-5F7A56BD9813}"/>
              </a:ext>
            </a:extLst>
          </p:cNvPr>
          <p:cNvSpPr/>
          <p:nvPr/>
        </p:nvSpPr>
        <p:spPr bwMode="auto">
          <a:xfrm>
            <a:off x="9758233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603">
            <a:extLst>
              <a:ext uri="{FF2B5EF4-FFF2-40B4-BE49-F238E27FC236}">
                <a16:creationId xmlns:a16="http://schemas.microsoft.com/office/drawing/2014/main" id="{3A1BAAF9-576C-1845-9A4C-50B1FE250E15}"/>
              </a:ext>
            </a:extLst>
          </p:cNvPr>
          <p:cNvSpPr/>
          <p:nvPr/>
        </p:nvSpPr>
        <p:spPr bwMode="auto">
          <a:xfrm>
            <a:off x="10261471" y="2553494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604">
            <a:extLst>
              <a:ext uri="{FF2B5EF4-FFF2-40B4-BE49-F238E27FC236}">
                <a16:creationId xmlns:a16="http://schemas.microsoft.com/office/drawing/2014/main" id="{D8EDCB5B-2C7B-D746-91AA-DDD57DA781F1}"/>
              </a:ext>
            </a:extLst>
          </p:cNvPr>
          <p:cNvSpPr/>
          <p:nvPr/>
        </p:nvSpPr>
        <p:spPr bwMode="auto">
          <a:xfrm>
            <a:off x="107662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605">
            <a:extLst>
              <a:ext uri="{FF2B5EF4-FFF2-40B4-BE49-F238E27FC236}">
                <a16:creationId xmlns:a16="http://schemas.microsoft.com/office/drawing/2014/main" id="{12CA6299-9F96-3643-93C6-82566B1845DE}"/>
              </a:ext>
            </a:extLst>
          </p:cNvPr>
          <p:cNvSpPr/>
          <p:nvPr/>
        </p:nvSpPr>
        <p:spPr bwMode="auto">
          <a:xfrm>
            <a:off x="62323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2606">
            <a:extLst>
              <a:ext uri="{FF2B5EF4-FFF2-40B4-BE49-F238E27FC236}">
                <a16:creationId xmlns:a16="http://schemas.microsoft.com/office/drawing/2014/main" id="{10796820-343D-414C-8128-0B80425F94D0}"/>
              </a:ext>
            </a:extLst>
          </p:cNvPr>
          <p:cNvSpPr/>
          <p:nvPr/>
        </p:nvSpPr>
        <p:spPr bwMode="auto">
          <a:xfrm>
            <a:off x="6735633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07">
            <a:extLst>
              <a:ext uri="{FF2B5EF4-FFF2-40B4-BE49-F238E27FC236}">
                <a16:creationId xmlns:a16="http://schemas.microsoft.com/office/drawing/2014/main" id="{788B4F68-BA48-854F-A95D-8B6D662BDE33}"/>
              </a:ext>
            </a:extLst>
          </p:cNvPr>
          <p:cNvSpPr/>
          <p:nvPr/>
        </p:nvSpPr>
        <p:spPr bwMode="auto">
          <a:xfrm>
            <a:off x="7240458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608">
            <a:extLst>
              <a:ext uri="{FF2B5EF4-FFF2-40B4-BE49-F238E27FC236}">
                <a16:creationId xmlns:a16="http://schemas.microsoft.com/office/drawing/2014/main" id="{5E630363-D0D0-D14A-8E3A-4BC8315407B5}"/>
              </a:ext>
            </a:extLst>
          </p:cNvPr>
          <p:cNvSpPr/>
          <p:nvPr/>
        </p:nvSpPr>
        <p:spPr bwMode="auto">
          <a:xfrm>
            <a:off x="7743696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609">
            <a:extLst>
              <a:ext uri="{FF2B5EF4-FFF2-40B4-BE49-F238E27FC236}">
                <a16:creationId xmlns:a16="http://schemas.microsoft.com/office/drawing/2014/main" id="{033F46AF-E8E2-8142-BD75-63A1FA2E3403}"/>
              </a:ext>
            </a:extLst>
          </p:cNvPr>
          <p:cNvSpPr/>
          <p:nvPr/>
        </p:nvSpPr>
        <p:spPr bwMode="auto">
          <a:xfrm>
            <a:off x="82469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10">
            <a:extLst>
              <a:ext uri="{FF2B5EF4-FFF2-40B4-BE49-F238E27FC236}">
                <a16:creationId xmlns:a16="http://schemas.microsoft.com/office/drawing/2014/main" id="{966B62C1-D356-204D-87AF-E30E23384C1D}"/>
              </a:ext>
            </a:extLst>
          </p:cNvPr>
          <p:cNvSpPr/>
          <p:nvPr/>
        </p:nvSpPr>
        <p:spPr bwMode="auto">
          <a:xfrm>
            <a:off x="8750171" y="3069431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1">
            <a:extLst>
              <a:ext uri="{FF2B5EF4-FFF2-40B4-BE49-F238E27FC236}">
                <a16:creationId xmlns:a16="http://schemas.microsoft.com/office/drawing/2014/main" id="{D9117886-9AAF-BB4F-ABE8-401E1DD604ED}"/>
              </a:ext>
            </a:extLst>
          </p:cNvPr>
          <p:cNvSpPr/>
          <p:nvPr/>
        </p:nvSpPr>
        <p:spPr bwMode="auto">
          <a:xfrm>
            <a:off x="925499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Shape 2612">
            <a:extLst>
              <a:ext uri="{FF2B5EF4-FFF2-40B4-BE49-F238E27FC236}">
                <a16:creationId xmlns:a16="http://schemas.microsoft.com/office/drawing/2014/main" id="{5E2410B4-37D5-0F44-B3A0-7BF436F08A01}"/>
              </a:ext>
            </a:extLst>
          </p:cNvPr>
          <p:cNvSpPr/>
          <p:nvPr/>
        </p:nvSpPr>
        <p:spPr bwMode="auto">
          <a:xfrm>
            <a:off x="97582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613">
            <a:extLst>
              <a:ext uri="{FF2B5EF4-FFF2-40B4-BE49-F238E27FC236}">
                <a16:creationId xmlns:a16="http://schemas.microsoft.com/office/drawing/2014/main" id="{D266CDA1-524E-9343-BA68-B6212BEDA7D5}"/>
              </a:ext>
            </a:extLst>
          </p:cNvPr>
          <p:cNvSpPr/>
          <p:nvPr/>
        </p:nvSpPr>
        <p:spPr bwMode="auto">
          <a:xfrm>
            <a:off x="10261471" y="304561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614">
            <a:extLst>
              <a:ext uri="{FF2B5EF4-FFF2-40B4-BE49-F238E27FC236}">
                <a16:creationId xmlns:a16="http://schemas.microsoft.com/office/drawing/2014/main" id="{E6146E3F-1FC4-8B4C-9D2A-B592C80998CC}"/>
              </a:ext>
            </a:extLst>
          </p:cNvPr>
          <p:cNvSpPr/>
          <p:nvPr/>
        </p:nvSpPr>
        <p:spPr bwMode="auto">
          <a:xfrm>
            <a:off x="107662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615">
            <a:extLst>
              <a:ext uri="{FF2B5EF4-FFF2-40B4-BE49-F238E27FC236}">
                <a16:creationId xmlns:a16="http://schemas.microsoft.com/office/drawing/2014/main" id="{DD2A18E8-43C4-BE44-ABB8-F48C1FD11030}"/>
              </a:ext>
            </a:extLst>
          </p:cNvPr>
          <p:cNvSpPr/>
          <p:nvPr/>
        </p:nvSpPr>
        <p:spPr bwMode="auto">
          <a:xfrm>
            <a:off x="62323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Shape 2616">
            <a:extLst>
              <a:ext uri="{FF2B5EF4-FFF2-40B4-BE49-F238E27FC236}">
                <a16:creationId xmlns:a16="http://schemas.microsoft.com/office/drawing/2014/main" id="{8FAD3349-3B49-504B-A7D5-7AF1D6301B8B}"/>
              </a:ext>
            </a:extLst>
          </p:cNvPr>
          <p:cNvSpPr/>
          <p:nvPr/>
        </p:nvSpPr>
        <p:spPr bwMode="auto">
          <a:xfrm>
            <a:off x="6735633" y="35615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2617">
            <a:extLst>
              <a:ext uri="{FF2B5EF4-FFF2-40B4-BE49-F238E27FC236}">
                <a16:creationId xmlns:a16="http://schemas.microsoft.com/office/drawing/2014/main" id="{532542B6-3C62-F449-9FE7-AAB994F575F2}"/>
              </a:ext>
            </a:extLst>
          </p:cNvPr>
          <p:cNvSpPr/>
          <p:nvPr/>
        </p:nvSpPr>
        <p:spPr bwMode="auto">
          <a:xfrm>
            <a:off x="7240458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Shape 2618">
            <a:extLst>
              <a:ext uri="{FF2B5EF4-FFF2-40B4-BE49-F238E27FC236}">
                <a16:creationId xmlns:a16="http://schemas.microsoft.com/office/drawing/2014/main" id="{E6B1B63A-02B6-5C49-95DB-FBD225E0589C}"/>
              </a:ext>
            </a:extLst>
          </p:cNvPr>
          <p:cNvSpPr/>
          <p:nvPr/>
        </p:nvSpPr>
        <p:spPr bwMode="auto">
          <a:xfrm>
            <a:off x="77436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2619">
            <a:extLst>
              <a:ext uri="{FF2B5EF4-FFF2-40B4-BE49-F238E27FC236}">
                <a16:creationId xmlns:a16="http://schemas.microsoft.com/office/drawing/2014/main" id="{98AD156A-7315-BC43-A735-FDBF96229E07}"/>
              </a:ext>
            </a:extLst>
          </p:cNvPr>
          <p:cNvSpPr/>
          <p:nvPr/>
        </p:nvSpPr>
        <p:spPr bwMode="auto">
          <a:xfrm>
            <a:off x="82469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Shape 2620">
            <a:extLst>
              <a:ext uri="{FF2B5EF4-FFF2-40B4-BE49-F238E27FC236}">
                <a16:creationId xmlns:a16="http://schemas.microsoft.com/office/drawing/2014/main" id="{C76DA552-6D04-4546-A85E-7A87C5657E62}"/>
              </a:ext>
            </a:extLst>
          </p:cNvPr>
          <p:cNvSpPr/>
          <p:nvPr/>
        </p:nvSpPr>
        <p:spPr bwMode="auto">
          <a:xfrm>
            <a:off x="8750171" y="3561556"/>
            <a:ext cx="265112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Shape 2621">
            <a:extLst>
              <a:ext uri="{FF2B5EF4-FFF2-40B4-BE49-F238E27FC236}">
                <a16:creationId xmlns:a16="http://schemas.microsoft.com/office/drawing/2014/main" id="{7ACAE29D-6616-FD44-8CE9-961B449FB92C}"/>
              </a:ext>
            </a:extLst>
          </p:cNvPr>
          <p:cNvSpPr/>
          <p:nvPr/>
        </p:nvSpPr>
        <p:spPr bwMode="auto">
          <a:xfrm>
            <a:off x="9254996" y="3596481"/>
            <a:ext cx="263525" cy="16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Shape 2622">
            <a:extLst>
              <a:ext uri="{FF2B5EF4-FFF2-40B4-BE49-F238E27FC236}">
                <a16:creationId xmlns:a16="http://schemas.microsoft.com/office/drawing/2014/main" id="{ECFDE573-573C-0A46-9E61-D6C0AF8FE9C5}"/>
              </a:ext>
            </a:extLst>
          </p:cNvPr>
          <p:cNvSpPr/>
          <p:nvPr/>
        </p:nvSpPr>
        <p:spPr bwMode="auto">
          <a:xfrm>
            <a:off x="97582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Shape 2623">
            <a:extLst>
              <a:ext uri="{FF2B5EF4-FFF2-40B4-BE49-F238E27FC236}">
                <a16:creationId xmlns:a16="http://schemas.microsoft.com/office/drawing/2014/main" id="{DC842372-B681-824A-A86D-1F3786ACC3ED}"/>
              </a:ext>
            </a:extLst>
          </p:cNvPr>
          <p:cNvSpPr/>
          <p:nvPr/>
        </p:nvSpPr>
        <p:spPr bwMode="auto">
          <a:xfrm>
            <a:off x="10261471" y="35488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Shape 2624">
            <a:extLst>
              <a:ext uri="{FF2B5EF4-FFF2-40B4-BE49-F238E27FC236}">
                <a16:creationId xmlns:a16="http://schemas.microsoft.com/office/drawing/2014/main" id="{4195867D-4A89-7B45-A06A-CE6B0445A920}"/>
              </a:ext>
            </a:extLst>
          </p:cNvPr>
          <p:cNvSpPr/>
          <p:nvPr/>
        </p:nvSpPr>
        <p:spPr bwMode="auto">
          <a:xfrm>
            <a:off x="107662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Shape 2625">
            <a:extLst>
              <a:ext uri="{FF2B5EF4-FFF2-40B4-BE49-F238E27FC236}">
                <a16:creationId xmlns:a16="http://schemas.microsoft.com/office/drawing/2014/main" id="{248DF792-A916-9640-8EED-C4759038E57F}"/>
              </a:ext>
            </a:extLst>
          </p:cNvPr>
          <p:cNvSpPr/>
          <p:nvPr/>
        </p:nvSpPr>
        <p:spPr bwMode="auto">
          <a:xfrm>
            <a:off x="62323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Shape 2626">
            <a:extLst>
              <a:ext uri="{FF2B5EF4-FFF2-40B4-BE49-F238E27FC236}">
                <a16:creationId xmlns:a16="http://schemas.microsoft.com/office/drawing/2014/main" id="{AE743445-888E-5941-B3F5-C5B48CD111BE}"/>
              </a:ext>
            </a:extLst>
          </p:cNvPr>
          <p:cNvSpPr/>
          <p:nvPr/>
        </p:nvSpPr>
        <p:spPr bwMode="auto">
          <a:xfrm>
            <a:off x="67594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Shape 2627">
            <a:extLst>
              <a:ext uri="{FF2B5EF4-FFF2-40B4-BE49-F238E27FC236}">
                <a16:creationId xmlns:a16="http://schemas.microsoft.com/office/drawing/2014/main" id="{B16C16C8-C826-0945-8106-5BD90679F676}"/>
              </a:ext>
            </a:extLst>
          </p:cNvPr>
          <p:cNvSpPr/>
          <p:nvPr/>
        </p:nvSpPr>
        <p:spPr bwMode="auto">
          <a:xfrm>
            <a:off x="7281733" y="4052094"/>
            <a:ext cx="179388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Shape 2628">
            <a:extLst>
              <a:ext uri="{FF2B5EF4-FFF2-40B4-BE49-F238E27FC236}">
                <a16:creationId xmlns:a16="http://schemas.microsoft.com/office/drawing/2014/main" id="{BDC005E5-FC9A-BD45-9BE1-5AD895304725}"/>
              </a:ext>
            </a:extLst>
          </p:cNvPr>
          <p:cNvSpPr/>
          <p:nvPr/>
        </p:nvSpPr>
        <p:spPr bwMode="auto">
          <a:xfrm>
            <a:off x="77436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Shape 2629">
            <a:extLst>
              <a:ext uri="{FF2B5EF4-FFF2-40B4-BE49-F238E27FC236}">
                <a16:creationId xmlns:a16="http://schemas.microsoft.com/office/drawing/2014/main" id="{72792241-BBBE-894E-9863-54B1C515F1A9}"/>
              </a:ext>
            </a:extLst>
          </p:cNvPr>
          <p:cNvSpPr/>
          <p:nvPr/>
        </p:nvSpPr>
        <p:spPr bwMode="auto">
          <a:xfrm>
            <a:off x="824693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2630">
            <a:extLst>
              <a:ext uri="{FF2B5EF4-FFF2-40B4-BE49-F238E27FC236}">
                <a16:creationId xmlns:a16="http://schemas.microsoft.com/office/drawing/2014/main" id="{384AB42F-64FE-9444-A3B6-80E943C668BC}"/>
              </a:ext>
            </a:extLst>
          </p:cNvPr>
          <p:cNvSpPr/>
          <p:nvPr/>
        </p:nvSpPr>
        <p:spPr bwMode="auto">
          <a:xfrm>
            <a:off x="8810496" y="4052094"/>
            <a:ext cx="14446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Shape 2631">
            <a:extLst>
              <a:ext uri="{FF2B5EF4-FFF2-40B4-BE49-F238E27FC236}">
                <a16:creationId xmlns:a16="http://schemas.microsoft.com/office/drawing/2014/main" id="{022FCBA1-E300-534F-A807-9BFA56AEDEE8}"/>
              </a:ext>
            </a:extLst>
          </p:cNvPr>
          <p:cNvSpPr/>
          <p:nvPr/>
        </p:nvSpPr>
        <p:spPr bwMode="auto">
          <a:xfrm>
            <a:off x="92549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2632">
            <a:extLst>
              <a:ext uri="{FF2B5EF4-FFF2-40B4-BE49-F238E27FC236}">
                <a16:creationId xmlns:a16="http://schemas.microsoft.com/office/drawing/2014/main" id="{E4C1AFA7-F0E6-414E-A239-44F47ACF193F}"/>
              </a:ext>
            </a:extLst>
          </p:cNvPr>
          <p:cNvSpPr/>
          <p:nvPr/>
        </p:nvSpPr>
        <p:spPr bwMode="auto">
          <a:xfrm>
            <a:off x="97820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Shape 2633">
            <a:extLst>
              <a:ext uri="{FF2B5EF4-FFF2-40B4-BE49-F238E27FC236}">
                <a16:creationId xmlns:a16="http://schemas.microsoft.com/office/drawing/2014/main" id="{8FBD90FF-D6E4-4744-8EF5-D18E49896065}"/>
              </a:ext>
            </a:extLst>
          </p:cNvPr>
          <p:cNvSpPr/>
          <p:nvPr/>
        </p:nvSpPr>
        <p:spPr bwMode="auto">
          <a:xfrm>
            <a:off x="10261471" y="40520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Shape 2634">
            <a:extLst>
              <a:ext uri="{FF2B5EF4-FFF2-40B4-BE49-F238E27FC236}">
                <a16:creationId xmlns:a16="http://schemas.microsoft.com/office/drawing/2014/main" id="{2C34986A-2DC1-6B4B-A065-C1D2CC3B1BE5}"/>
              </a:ext>
            </a:extLst>
          </p:cNvPr>
          <p:cNvSpPr/>
          <p:nvPr/>
        </p:nvSpPr>
        <p:spPr bwMode="auto">
          <a:xfrm>
            <a:off x="107662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Title 116">
            <a:extLst>
              <a:ext uri="{FF2B5EF4-FFF2-40B4-BE49-F238E27FC236}">
                <a16:creationId xmlns:a16="http://schemas.microsoft.com/office/drawing/2014/main" id="{4BEE759E-913A-0B40-A5E3-171310FD5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</a:t>
            </a:r>
          </a:p>
        </p:txBody>
      </p:sp>
      <p:pic>
        <p:nvPicPr>
          <p:cNvPr id="129" name="Graphic 128">
            <a:extLst>
              <a:ext uri="{FF2B5EF4-FFF2-40B4-BE49-F238E27FC236}">
                <a16:creationId xmlns:a16="http://schemas.microsoft.com/office/drawing/2014/main" id="{9BF09FB5-87BB-834D-B74B-1FE5CE6A4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8305" y="4523264"/>
            <a:ext cx="228600" cy="317500"/>
          </a:xfrm>
          <a:prstGeom prst="rect">
            <a:avLst/>
          </a:prstGeom>
        </p:spPr>
      </p:pic>
      <p:pic>
        <p:nvPicPr>
          <p:cNvPr id="133" name="Graphic 132">
            <a:extLst>
              <a:ext uri="{FF2B5EF4-FFF2-40B4-BE49-F238E27FC236}">
                <a16:creationId xmlns:a16="http://schemas.microsoft.com/office/drawing/2014/main" id="{F2F52BAD-2BA7-EE40-98B2-31A71A33A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7161" y="4529931"/>
            <a:ext cx="228600" cy="3175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4A588990-81A2-3744-BC20-6FA2989F596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051" y="4563798"/>
            <a:ext cx="213647" cy="281625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C189574-639D-7149-9B6A-337AFCD6AC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776" y="4512998"/>
            <a:ext cx="350880" cy="35088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D629AE6-2C65-034C-AD4B-4669689BBB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989" y="4557962"/>
            <a:ext cx="293403" cy="293403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4B222904-0EF9-184D-B1AA-A0D78F22DE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777" y="4531047"/>
            <a:ext cx="236659" cy="32963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C929652A-E145-DB49-A417-F55B8E71F2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986" y="4546754"/>
            <a:ext cx="255093" cy="28987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E4916FD-F339-6F41-B966-4ACBE6175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2030" y="4487598"/>
            <a:ext cx="395804" cy="395804"/>
          </a:xfrm>
          <a:prstGeom prst="rect">
            <a:avLst/>
          </a:prstGeom>
        </p:spPr>
      </p:pic>
      <p:sp>
        <p:nvSpPr>
          <p:cNvPr id="123" name="Shape 2718">
            <a:extLst>
              <a:ext uri="{FF2B5EF4-FFF2-40B4-BE49-F238E27FC236}">
                <a16:creationId xmlns:a16="http://schemas.microsoft.com/office/drawing/2014/main" id="{156D40E0-47F6-1A46-86F5-CEBF3061BCFF}"/>
              </a:ext>
            </a:extLst>
          </p:cNvPr>
          <p:cNvSpPr/>
          <p:nvPr/>
        </p:nvSpPr>
        <p:spPr bwMode="auto">
          <a:xfrm>
            <a:off x="1119817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11147" y="5053"/>
                </a:moveTo>
                <a:cubicBezTo>
                  <a:pt x="11058" y="4964"/>
                  <a:pt x="10935" y="4909"/>
                  <a:pt x="10800" y="4909"/>
                </a:cubicBezTo>
                <a:cubicBezTo>
                  <a:pt x="10665" y="4909"/>
                  <a:pt x="10542" y="4964"/>
                  <a:pt x="10453" y="5053"/>
                </a:cubicBezTo>
                <a:lnTo>
                  <a:pt x="6526" y="8980"/>
                </a:lnTo>
                <a:cubicBezTo>
                  <a:pt x="6437" y="9069"/>
                  <a:pt x="6382" y="9192"/>
                  <a:pt x="6382" y="9327"/>
                </a:cubicBezTo>
                <a:cubicBezTo>
                  <a:pt x="6382" y="9599"/>
                  <a:pt x="6602" y="9818"/>
                  <a:pt x="6873" y="9818"/>
                </a:cubicBezTo>
                <a:cubicBezTo>
                  <a:pt x="7008" y="9818"/>
                  <a:pt x="7131" y="9764"/>
                  <a:pt x="7220" y="9674"/>
                </a:cubicBezTo>
                <a:lnTo>
                  <a:pt x="10309" y="6585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6585"/>
                </a:lnTo>
                <a:lnTo>
                  <a:pt x="14380" y="9674"/>
                </a:lnTo>
                <a:cubicBezTo>
                  <a:pt x="14469" y="9764"/>
                  <a:pt x="14592" y="9818"/>
                  <a:pt x="14727" y="9818"/>
                </a:cubicBezTo>
                <a:cubicBezTo>
                  <a:pt x="14998" y="9818"/>
                  <a:pt x="15218" y="9599"/>
                  <a:pt x="15218" y="9327"/>
                </a:cubicBezTo>
                <a:cubicBezTo>
                  <a:pt x="15218" y="9192"/>
                  <a:pt x="15163" y="9069"/>
                  <a:pt x="15074" y="8980"/>
                </a:cubicBezTo>
                <a:cubicBezTo>
                  <a:pt x="15074" y="8980"/>
                  <a:pt x="11147" y="5053"/>
                  <a:pt x="11147" y="5053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69" y="21123"/>
                  <a:pt x="21129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9818" y="0"/>
                </a:moveTo>
                <a:lnTo>
                  <a:pt x="7855" y="0"/>
                </a:lnTo>
                <a:lnTo>
                  <a:pt x="7855" y="982"/>
                </a:lnTo>
                <a:lnTo>
                  <a:pt x="9818" y="982"/>
                </a:lnTo>
                <a:cubicBezTo>
                  <a:pt x="9818" y="982"/>
                  <a:pt x="9818" y="0"/>
                  <a:pt x="9818" y="0"/>
                </a:cubicBezTo>
                <a:close/>
                <a:moveTo>
                  <a:pt x="20350" y="1964"/>
                </a:moveTo>
                <a:lnTo>
                  <a:pt x="21426" y="1964"/>
                </a:lnTo>
                <a:cubicBezTo>
                  <a:pt x="21129" y="1133"/>
                  <a:pt x="20469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3745" y="0"/>
                </a:moveTo>
                <a:lnTo>
                  <a:pt x="11782" y="0"/>
                </a:lnTo>
                <a:lnTo>
                  <a:pt x="11782" y="982"/>
                </a:lnTo>
                <a:lnTo>
                  <a:pt x="13745" y="982"/>
                </a:lnTo>
                <a:cubicBezTo>
                  <a:pt x="13745" y="982"/>
                  <a:pt x="13745" y="0"/>
                  <a:pt x="13745" y="0"/>
                </a:cubicBezTo>
                <a:close/>
                <a:moveTo>
                  <a:pt x="174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1" y="477"/>
                  <a:pt x="472" y="1133"/>
                  <a:pt x="174" y="1964"/>
                </a:cubicBezTo>
                <a:moveTo>
                  <a:pt x="1250" y="19636"/>
                </a:moveTo>
                <a:lnTo>
                  <a:pt x="174" y="19636"/>
                </a:lnTo>
                <a:cubicBezTo>
                  <a:pt x="472" y="20467"/>
                  <a:pt x="1131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Shape 2719">
            <a:extLst>
              <a:ext uri="{FF2B5EF4-FFF2-40B4-BE49-F238E27FC236}">
                <a16:creationId xmlns:a16="http://schemas.microsoft.com/office/drawing/2014/main" id="{FB2C28D3-E7D3-1445-BC39-8019AE946EDB}"/>
              </a:ext>
            </a:extLst>
          </p:cNvPr>
          <p:cNvSpPr/>
          <p:nvPr/>
        </p:nvSpPr>
        <p:spPr bwMode="auto">
          <a:xfrm>
            <a:off x="16230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765" y="182"/>
                </a:move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cubicBezTo>
                  <a:pt x="12594" y="1105"/>
                  <a:pt x="12765" y="182"/>
                  <a:pt x="12765" y="182"/>
                </a:cubicBezTo>
                <a:close/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Shape 2720">
            <a:extLst>
              <a:ext uri="{FF2B5EF4-FFF2-40B4-BE49-F238E27FC236}">
                <a16:creationId xmlns:a16="http://schemas.microsoft.com/office/drawing/2014/main" id="{B581A434-0E28-5049-A248-BA338E9FEB3B}"/>
              </a:ext>
            </a:extLst>
          </p:cNvPr>
          <p:cNvSpPr/>
          <p:nvPr/>
        </p:nvSpPr>
        <p:spPr bwMode="auto">
          <a:xfrm>
            <a:off x="2127879" y="5084079"/>
            <a:ext cx="26193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14735"/>
                </a:moveTo>
                <a:cubicBezTo>
                  <a:pt x="8622" y="14735"/>
                  <a:pt x="6857" y="12973"/>
                  <a:pt x="6857" y="10800"/>
                </a:cubicBezTo>
                <a:cubicBezTo>
                  <a:pt x="6857" y="8627"/>
                  <a:pt x="8622" y="6865"/>
                  <a:pt x="10800" y="6865"/>
                </a:cubicBezTo>
                <a:cubicBezTo>
                  <a:pt x="12978" y="6865"/>
                  <a:pt x="14743" y="8627"/>
                  <a:pt x="14743" y="10800"/>
                </a:cubicBezTo>
                <a:cubicBezTo>
                  <a:pt x="14743" y="12973"/>
                  <a:pt x="12978" y="14735"/>
                  <a:pt x="10800" y="14735"/>
                </a:cubicBezTo>
                <a:moveTo>
                  <a:pt x="10800" y="5881"/>
                </a:moveTo>
                <a:cubicBezTo>
                  <a:pt x="8078" y="5881"/>
                  <a:pt x="5871" y="8083"/>
                  <a:pt x="5871" y="10800"/>
                </a:cubicBezTo>
                <a:cubicBezTo>
                  <a:pt x="5871" y="13517"/>
                  <a:pt x="8078" y="15719"/>
                  <a:pt x="10800" y="15719"/>
                </a:cubicBezTo>
                <a:cubicBezTo>
                  <a:pt x="13522" y="15719"/>
                  <a:pt x="15729" y="13517"/>
                  <a:pt x="15729" y="10800"/>
                </a:cubicBezTo>
                <a:cubicBezTo>
                  <a:pt x="15729" y="8083"/>
                  <a:pt x="13522" y="5881"/>
                  <a:pt x="10800" y="588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Shape 2721">
            <a:extLst>
              <a:ext uri="{FF2B5EF4-FFF2-40B4-BE49-F238E27FC236}">
                <a16:creationId xmlns:a16="http://schemas.microsoft.com/office/drawing/2014/main" id="{D08260A7-5F6B-4F47-98EF-2CC8FE1A8134}"/>
              </a:ext>
            </a:extLst>
          </p:cNvPr>
          <p:cNvSpPr/>
          <p:nvPr/>
        </p:nvSpPr>
        <p:spPr bwMode="auto">
          <a:xfrm>
            <a:off x="2631117" y="5084079"/>
            <a:ext cx="26193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1" y="19771"/>
                  <a:pt x="14365" y="19991"/>
                </a:cubicBezTo>
                <a:moveTo>
                  <a:pt x="10800" y="20661"/>
                </a:moveTo>
                <a:lnTo>
                  <a:pt x="10801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4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1148" y="16559"/>
                </a:moveTo>
                <a:lnTo>
                  <a:pt x="15092" y="12624"/>
                </a:lnTo>
                <a:cubicBezTo>
                  <a:pt x="15181" y="12535"/>
                  <a:pt x="15236" y="12412"/>
                  <a:pt x="15236" y="12276"/>
                </a:cubicBezTo>
                <a:cubicBezTo>
                  <a:pt x="15236" y="12004"/>
                  <a:pt x="15015" y="11784"/>
                  <a:pt x="14743" y="11784"/>
                </a:cubicBezTo>
                <a:cubicBezTo>
                  <a:pt x="14607" y="11784"/>
                  <a:pt x="14483" y="11839"/>
                  <a:pt x="14395" y="11928"/>
                </a:cubicBezTo>
                <a:lnTo>
                  <a:pt x="11293" y="15024"/>
                </a:lnTo>
                <a:lnTo>
                  <a:pt x="11293" y="5389"/>
                </a:lnTo>
                <a:cubicBezTo>
                  <a:pt x="11293" y="5117"/>
                  <a:pt x="11072" y="4897"/>
                  <a:pt x="10800" y="4897"/>
                </a:cubicBezTo>
                <a:cubicBezTo>
                  <a:pt x="10528" y="4897"/>
                  <a:pt x="10307" y="5117"/>
                  <a:pt x="10307" y="5389"/>
                </a:cubicBezTo>
                <a:lnTo>
                  <a:pt x="10307" y="15024"/>
                </a:lnTo>
                <a:lnTo>
                  <a:pt x="7206" y="11928"/>
                </a:lnTo>
                <a:cubicBezTo>
                  <a:pt x="7117" y="11839"/>
                  <a:pt x="6993" y="11784"/>
                  <a:pt x="6857" y="11784"/>
                </a:cubicBezTo>
                <a:cubicBezTo>
                  <a:pt x="6585" y="11784"/>
                  <a:pt x="6364" y="12004"/>
                  <a:pt x="6364" y="12276"/>
                </a:cubicBezTo>
                <a:cubicBezTo>
                  <a:pt x="6364" y="12412"/>
                  <a:pt x="6419" y="12535"/>
                  <a:pt x="6508" y="12624"/>
                </a:cubicBezTo>
                <a:lnTo>
                  <a:pt x="10452" y="16559"/>
                </a:lnTo>
                <a:cubicBezTo>
                  <a:pt x="10541" y="16648"/>
                  <a:pt x="10664" y="16703"/>
                  <a:pt x="10800" y="16703"/>
                </a:cubicBezTo>
                <a:cubicBezTo>
                  <a:pt x="10936" y="16703"/>
                  <a:pt x="11059" y="16648"/>
                  <a:pt x="11148" y="16559"/>
                </a:cubicBezTo>
                <a:moveTo>
                  <a:pt x="18660" y="4854"/>
                </a:moveTo>
                <a:lnTo>
                  <a:pt x="19411" y="4287"/>
                </a:lnTo>
                <a:cubicBezTo>
                  <a:pt x="19011" y="3759"/>
                  <a:pt x="18558" y="3264"/>
                  <a:pt x="18065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4"/>
                </a:cubicBezTo>
                <a:moveTo>
                  <a:pt x="6893" y="20882"/>
                </a:moveTo>
                <a:cubicBezTo>
                  <a:pt x="7514" y="21121"/>
                  <a:pt x="8160" y="21302"/>
                  <a:pt x="8814" y="21422"/>
                </a:cubicBezTo>
                <a:lnTo>
                  <a:pt x="8985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21553" y="9794"/>
                </a:moveTo>
                <a:lnTo>
                  <a:pt x="20617" y="9880"/>
                </a:lnTo>
                <a:cubicBezTo>
                  <a:pt x="20644" y="10182"/>
                  <a:pt x="20659" y="10492"/>
                  <a:pt x="20659" y="10800"/>
                </a:cubicBezTo>
                <a:cubicBezTo>
                  <a:pt x="20659" y="11099"/>
                  <a:pt x="20645" y="11401"/>
                  <a:pt x="20619" y="11699"/>
                </a:cubicBezTo>
                <a:lnTo>
                  <a:pt x="21556" y="11784"/>
                </a:lnTo>
                <a:cubicBezTo>
                  <a:pt x="21585" y="11458"/>
                  <a:pt x="21600" y="11127"/>
                  <a:pt x="21600" y="10800"/>
                </a:cubicBezTo>
                <a:cubicBezTo>
                  <a:pt x="21599" y="10462"/>
                  <a:pt x="21584" y="10124"/>
                  <a:pt x="21553" y="979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3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2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1" y="14642"/>
                  <a:pt x="19632" y="15184"/>
                </a:cubicBezTo>
                <a:moveTo>
                  <a:pt x="17446" y="18078"/>
                </a:moveTo>
                <a:lnTo>
                  <a:pt x="18081" y="18771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2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8924" y="1113"/>
                </a:moveTo>
                <a:lnTo>
                  <a:pt x="8748" y="190"/>
                </a:lnTo>
                <a:cubicBezTo>
                  <a:pt x="8093" y="315"/>
                  <a:pt x="7448" y="501"/>
                  <a:pt x="6830" y="743"/>
                </a:cubicBezTo>
                <a:lnTo>
                  <a:pt x="7173" y="1617"/>
                </a:lnTo>
                <a:cubicBezTo>
                  <a:pt x="7738" y="1396"/>
                  <a:pt x="8327" y="1226"/>
                  <a:pt x="8924" y="1113"/>
                </a:cubicBezTo>
                <a:moveTo>
                  <a:pt x="12594" y="1105"/>
                </a:moveTo>
                <a:lnTo>
                  <a:pt x="12765" y="182"/>
                </a:lnTo>
                <a:cubicBezTo>
                  <a:pt x="12115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6473" y="1615"/>
                </a:moveTo>
                <a:cubicBezTo>
                  <a:pt x="15908" y="1264"/>
                  <a:pt x="15306" y="966"/>
                  <a:pt x="14686" y="726"/>
                </a:cubicBezTo>
                <a:lnTo>
                  <a:pt x="14347" y="1602"/>
                </a:lnTo>
                <a:cubicBezTo>
                  <a:pt x="14912" y="1821"/>
                  <a:pt x="15462" y="2094"/>
                  <a:pt x="15978" y="2413"/>
                </a:cubicBezTo>
                <a:cubicBezTo>
                  <a:pt x="15978" y="2413"/>
                  <a:pt x="16473" y="1615"/>
                  <a:pt x="16473" y="1615"/>
                </a:cubicBezTo>
                <a:close/>
                <a:moveTo>
                  <a:pt x="3510" y="18800"/>
                </a:moveTo>
                <a:cubicBezTo>
                  <a:pt x="4003" y="19247"/>
                  <a:pt x="4539" y="19650"/>
                  <a:pt x="5105" y="19997"/>
                </a:cubicBezTo>
                <a:lnTo>
                  <a:pt x="5599" y="19198"/>
                </a:lnTo>
                <a:cubicBezTo>
                  <a:pt x="5083" y="18881"/>
                  <a:pt x="4592" y="18513"/>
                  <a:pt x="4142" y="18105"/>
                </a:cubicBezTo>
                <a:cubicBezTo>
                  <a:pt x="4142" y="18105"/>
                  <a:pt x="3510" y="18800"/>
                  <a:pt x="3510" y="18800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1" y="4854"/>
                  <a:pt x="1369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5546" y="2435"/>
                </a:moveTo>
                <a:lnTo>
                  <a:pt x="5048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2" y="2756"/>
                  <a:pt x="5546" y="2435"/>
                </a:cubicBezTo>
                <a:moveTo>
                  <a:pt x="1105" y="15642"/>
                </a:moveTo>
                <a:cubicBezTo>
                  <a:pt x="1403" y="16235"/>
                  <a:pt x="1759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5" y="15642"/>
                  <a:pt x="1105" y="15642"/>
                </a:cubicBezTo>
                <a:close/>
                <a:moveTo>
                  <a:pt x="1265" y="8133"/>
                </a:moveTo>
                <a:lnTo>
                  <a:pt x="359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6"/>
                  <a:pt x="1101" y="8714"/>
                  <a:pt x="1265" y="8133"/>
                </a:cubicBezTo>
                <a:moveTo>
                  <a:pt x="943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3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Shape 2722">
            <a:extLst>
              <a:ext uri="{FF2B5EF4-FFF2-40B4-BE49-F238E27FC236}">
                <a16:creationId xmlns:a16="http://schemas.microsoft.com/office/drawing/2014/main" id="{6BB53371-A984-A143-B941-C9F4139F8197}"/>
              </a:ext>
            </a:extLst>
          </p:cNvPr>
          <p:cNvSpPr/>
          <p:nvPr/>
        </p:nvSpPr>
        <p:spPr bwMode="auto">
          <a:xfrm>
            <a:off x="31343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61"/>
                </a:moveTo>
                <a:lnTo>
                  <a:pt x="10802" y="21600"/>
                </a:lnTo>
                <a:cubicBezTo>
                  <a:pt x="11469" y="21598"/>
                  <a:pt x="12137" y="21536"/>
                  <a:pt x="12788" y="21415"/>
                </a:cubicBezTo>
                <a:lnTo>
                  <a:pt x="12615" y="20491"/>
                </a:lnTo>
                <a:cubicBezTo>
                  <a:pt x="12020" y="20603"/>
                  <a:pt x="11409" y="20660"/>
                  <a:pt x="10800" y="20661"/>
                </a:cubicBezTo>
                <a:moveTo>
                  <a:pt x="14365" y="19991"/>
                </a:moveTo>
                <a:lnTo>
                  <a:pt x="14707" y="20866"/>
                </a:lnTo>
                <a:cubicBezTo>
                  <a:pt x="15328" y="20625"/>
                  <a:pt x="15928" y="20324"/>
                  <a:pt x="16492" y="19973"/>
                </a:cubicBezTo>
                <a:lnTo>
                  <a:pt x="15994" y="19176"/>
                </a:lnTo>
                <a:cubicBezTo>
                  <a:pt x="15479" y="19497"/>
                  <a:pt x="14932" y="19771"/>
                  <a:pt x="14365" y="19991"/>
                </a:cubicBezTo>
                <a:moveTo>
                  <a:pt x="11293" y="16211"/>
                </a:moveTo>
                <a:lnTo>
                  <a:pt x="11293" y="6576"/>
                </a:lnTo>
                <a:lnTo>
                  <a:pt x="14395" y="9672"/>
                </a:lnTo>
                <a:cubicBezTo>
                  <a:pt x="14484" y="9761"/>
                  <a:pt x="14607" y="9816"/>
                  <a:pt x="14743" y="9816"/>
                </a:cubicBezTo>
                <a:cubicBezTo>
                  <a:pt x="15016" y="9816"/>
                  <a:pt x="15236" y="9596"/>
                  <a:pt x="15236" y="9324"/>
                </a:cubicBezTo>
                <a:cubicBezTo>
                  <a:pt x="15236" y="9189"/>
                  <a:pt x="15181" y="9065"/>
                  <a:pt x="15092" y="8976"/>
                </a:cubicBezTo>
                <a:lnTo>
                  <a:pt x="11149" y="5041"/>
                </a:lnTo>
                <a:cubicBezTo>
                  <a:pt x="11059" y="4952"/>
                  <a:pt x="10936" y="4897"/>
                  <a:pt x="10800" y="4897"/>
                </a:cubicBezTo>
                <a:cubicBezTo>
                  <a:pt x="10664" y="4897"/>
                  <a:pt x="10541" y="4952"/>
                  <a:pt x="10452" y="5041"/>
                </a:cubicBezTo>
                <a:lnTo>
                  <a:pt x="6509" y="8976"/>
                </a:lnTo>
                <a:cubicBezTo>
                  <a:pt x="6419" y="9065"/>
                  <a:pt x="6364" y="9189"/>
                  <a:pt x="6364" y="9324"/>
                </a:cubicBezTo>
                <a:cubicBezTo>
                  <a:pt x="6364" y="9596"/>
                  <a:pt x="6584" y="9816"/>
                  <a:pt x="6857" y="9816"/>
                </a:cubicBezTo>
                <a:cubicBezTo>
                  <a:pt x="6993" y="9816"/>
                  <a:pt x="7116" y="9761"/>
                  <a:pt x="7206" y="9672"/>
                </a:cubicBezTo>
                <a:lnTo>
                  <a:pt x="10307" y="6576"/>
                </a:lnTo>
                <a:lnTo>
                  <a:pt x="10307" y="16211"/>
                </a:lnTo>
                <a:cubicBezTo>
                  <a:pt x="10307" y="16483"/>
                  <a:pt x="10528" y="16703"/>
                  <a:pt x="10800" y="16703"/>
                </a:cubicBezTo>
                <a:cubicBezTo>
                  <a:pt x="11072" y="16703"/>
                  <a:pt x="11293" y="16483"/>
                  <a:pt x="11293" y="16211"/>
                </a:cubicBezTo>
                <a:moveTo>
                  <a:pt x="17446" y="18078"/>
                </a:moveTo>
                <a:lnTo>
                  <a:pt x="18081" y="18770"/>
                </a:lnTo>
                <a:cubicBezTo>
                  <a:pt x="18572" y="18323"/>
                  <a:pt x="19024" y="17827"/>
                  <a:pt x="19424" y="17297"/>
                </a:cubicBezTo>
                <a:lnTo>
                  <a:pt x="18673" y="16732"/>
                </a:lnTo>
                <a:cubicBezTo>
                  <a:pt x="18307" y="17216"/>
                  <a:pt x="17894" y="17669"/>
                  <a:pt x="17446" y="18078"/>
                </a:cubicBezTo>
                <a:moveTo>
                  <a:pt x="21553" y="9794"/>
                </a:moveTo>
                <a:lnTo>
                  <a:pt x="20617" y="9880"/>
                </a:lnTo>
                <a:cubicBezTo>
                  <a:pt x="20645" y="10182"/>
                  <a:pt x="20659" y="10492"/>
                  <a:pt x="20659" y="10800"/>
                </a:cubicBezTo>
                <a:cubicBezTo>
                  <a:pt x="20659" y="11099"/>
                  <a:pt x="20646" y="11401"/>
                  <a:pt x="20619" y="11699"/>
                </a:cubicBezTo>
                <a:lnTo>
                  <a:pt x="21556" y="11784"/>
                </a:lnTo>
                <a:cubicBezTo>
                  <a:pt x="21586" y="11458"/>
                  <a:pt x="21600" y="11127"/>
                  <a:pt x="21600" y="10800"/>
                </a:cubicBezTo>
                <a:cubicBezTo>
                  <a:pt x="21600" y="10462"/>
                  <a:pt x="21584" y="10124"/>
                  <a:pt x="21553" y="9794"/>
                </a:cubicBezTo>
                <a:moveTo>
                  <a:pt x="18660" y="4853"/>
                </a:moveTo>
                <a:lnTo>
                  <a:pt x="19412" y="4287"/>
                </a:lnTo>
                <a:cubicBezTo>
                  <a:pt x="19011" y="3759"/>
                  <a:pt x="18558" y="3264"/>
                  <a:pt x="18066" y="2816"/>
                </a:cubicBezTo>
                <a:lnTo>
                  <a:pt x="17432" y="3510"/>
                </a:lnTo>
                <a:cubicBezTo>
                  <a:pt x="17882" y="3919"/>
                  <a:pt x="18295" y="4371"/>
                  <a:pt x="18660" y="4853"/>
                </a:cubicBezTo>
                <a:moveTo>
                  <a:pt x="6893" y="20882"/>
                </a:moveTo>
                <a:cubicBezTo>
                  <a:pt x="7513" y="21121"/>
                  <a:pt x="8160" y="21302"/>
                  <a:pt x="8814" y="21422"/>
                </a:cubicBezTo>
                <a:lnTo>
                  <a:pt x="8984" y="20499"/>
                </a:lnTo>
                <a:cubicBezTo>
                  <a:pt x="8387" y="20389"/>
                  <a:pt x="7797" y="20223"/>
                  <a:pt x="7231" y="20006"/>
                </a:cubicBezTo>
                <a:cubicBezTo>
                  <a:pt x="7231" y="20006"/>
                  <a:pt x="6893" y="20882"/>
                  <a:pt x="6893" y="20882"/>
                </a:cubicBezTo>
                <a:close/>
                <a:moveTo>
                  <a:pt x="19632" y="15184"/>
                </a:moveTo>
                <a:lnTo>
                  <a:pt x="20474" y="15602"/>
                </a:lnTo>
                <a:cubicBezTo>
                  <a:pt x="20770" y="15008"/>
                  <a:pt x="21013" y="14383"/>
                  <a:pt x="21194" y="13743"/>
                </a:cubicBezTo>
                <a:lnTo>
                  <a:pt x="20288" y="13487"/>
                </a:lnTo>
                <a:cubicBezTo>
                  <a:pt x="20123" y="14071"/>
                  <a:pt x="19902" y="14642"/>
                  <a:pt x="19632" y="15184"/>
                </a:cubicBezTo>
                <a:moveTo>
                  <a:pt x="21187" y="7835"/>
                </a:moveTo>
                <a:cubicBezTo>
                  <a:pt x="21005" y="7197"/>
                  <a:pt x="20761" y="6573"/>
                  <a:pt x="20464" y="5978"/>
                </a:cubicBezTo>
                <a:lnTo>
                  <a:pt x="19622" y="6399"/>
                </a:lnTo>
                <a:cubicBezTo>
                  <a:pt x="19893" y="6941"/>
                  <a:pt x="20115" y="7510"/>
                  <a:pt x="20282" y="8094"/>
                </a:cubicBezTo>
                <a:cubicBezTo>
                  <a:pt x="20282" y="8094"/>
                  <a:pt x="21187" y="7835"/>
                  <a:pt x="21187" y="7835"/>
                </a:cubicBezTo>
                <a:close/>
                <a:moveTo>
                  <a:pt x="8923" y="1113"/>
                </a:moveTo>
                <a:lnTo>
                  <a:pt x="8747" y="190"/>
                </a:lnTo>
                <a:cubicBezTo>
                  <a:pt x="8093" y="315"/>
                  <a:pt x="7448" y="501"/>
                  <a:pt x="6829" y="743"/>
                </a:cubicBezTo>
                <a:lnTo>
                  <a:pt x="7174" y="1617"/>
                </a:lnTo>
                <a:cubicBezTo>
                  <a:pt x="7737" y="1396"/>
                  <a:pt x="8326" y="1226"/>
                  <a:pt x="8923" y="1113"/>
                </a:cubicBezTo>
                <a:moveTo>
                  <a:pt x="16474" y="1615"/>
                </a:moveTo>
                <a:cubicBezTo>
                  <a:pt x="15907" y="1264"/>
                  <a:pt x="15307" y="966"/>
                  <a:pt x="14687" y="726"/>
                </a:cubicBezTo>
                <a:lnTo>
                  <a:pt x="14346" y="1602"/>
                </a:lnTo>
                <a:cubicBezTo>
                  <a:pt x="14913" y="1821"/>
                  <a:pt x="15462" y="2094"/>
                  <a:pt x="15978" y="2413"/>
                </a:cubicBezTo>
                <a:cubicBezTo>
                  <a:pt x="15978" y="2413"/>
                  <a:pt x="16474" y="1615"/>
                  <a:pt x="16474" y="1615"/>
                </a:cubicBezTo>
                <a:close/>
                <a:moveTo>
                  <a:pt x="2873" y="4886"/>
                </a:moveTo>
                <a:lnTo>
                  <a:pt x="2120" y="4322"/>
                </a:lnTo>
                <a:cubicBezTo>
                  <a:pt x="1720" y="4853"/>
                  <a:pt x="1368" y="5424"/>
                  <a:pt x="1074" y="6018"/>
                </a:cubicBezTo>
                <a:lnTo>
                  <a:pt x="1917" y="6435"/>
                </a:lnTo>
                <a:cubicBezTo>
                  <a:pt x="2186" y="5892"/>
                  <a:pt x="2508" y="5371"/>
                  <a:pt x="2873" y="4886"/>
                </a:cubicBezTo>
                <a:moveTo>
                  <a:pt x="3509" y="18800"/>
                </a:moveTo>
                <a:cubicBezTo>
                  <a:pt x="4003" y="19247"/>
                  <a:pt x="4539" y="19650"/>
                  <a:pt x="5104" y="19997"/>
                </a:cubicBezTo>
                <a:lnTo>
                  <a:pt x="5598" y="19198"/>
                </a:lnTo>
                <a:cubicBezTo>
                  <a:pt x="5082" y="18881"/>
                  <a:pt x="4592" y="18513"/>
                  <a:pt x="4142" y="18105"/>
                </a:cubicBezTo>
                <a:cubicBezTo>
                  <a:pt x="4142" y="18105"/>
                  <a:pt x="3509" y="18800"/>
                  <a:pt x="3509" y="18800"/>
                </a:cubicBezTo>
                <a:close/>
                <a:moveTo>
                  <a:pt x="12594" y="1105"/>
                </a:moveTo>
                <a:lnTo>
                  <a:pt x="12765" y="182"/>
                </a:lnTo>
                <a:cubicBezTo>
                  <a:pt x="12116" y="61"/>
                  <a:pt x="11448" y="0"/>
                  <a:pt x="10788" y="0"/>
                </a:cubicBezTo>
                <a:lnTo>
                  <a:pt x="10787" y="0"/>
                </a:lnTo>
                <a:lnTo>
                  <a:pt x="10736" y="0"/>
                </a:lnTo>
                <a:lnTo>
                  <a:pt x="10779" y="940"/>
                </a:lnTo>
                <a:cubicBezTo>
                  <a:pt x="11389" y="940"/>
                  <a:pt x="12000" y="995"/>
                  <a:pt x="12594" y="1105"/>
                </a:cubicBezTo>
                <a:moveTo>
                  <a:pt x="1104" y="15642"/>
                </a:moveTo>
                <a:cubicBezTo>
                  <a:pt x="1403" y="16235"/>
                  <a:pt x="1758" y="16804"/>
                  <a:pt x="2161" y="17332"/>
                </a:cubicBezTo>
                <a:lnTo>
                  <a:pt x="2910" y="16763"/>
                </a:lnTo>
                <a:cubicBezTo>
                  <a:pt x="2542" y="16281"/>
                  <a:pt x="2218" y="15762"/>
                  <a:pt x="1945" y="15220"/>
                </a:cubicBezTo>
                <a:cubicBezTo>
                  <a:pt x="1945" y="15220"/>
                  <a:pt x="1104" y="15642"/>
                  <a:pt x="1104" y="15642"/>
                </a:cubicBezTo>
                <a:close/>
                <a:moveTo>
                  <a:pt x="5546" y="2435"/>
                </a:moveTo>
                <a:lnTo>
                  <a:pt x="5047" y="1639"/>
                </a:lnTo>
                <a:cubicBezTo>
                  <a:pt x="4484" y="1991"/>
                  <a:pt x="3950" y="2397"/>
                  <a:pt x="3460" y="2846"/>
                </a:cubicBezTo>
                <a:lnTo>
                  <a:pt x="4096" y="3538"/>
                </a:lnTo>
                <a:cubicBezTo>
                  <a:pt x="4544" y="3127"/>
                  <a:pt x="5031" y="2756"/>
                  <a:pt x="5546" y="2435"/>
                </a:cubicBezTo>
                <a:moveTo>
                  <a:pt x="1264" y="8133"/>
                </a:moveTo>
                <a:lnTo>
                  <a:pt x="358" y="7879"/>
                </a:lnTo>
                <a:cubicBezTo>
                  <a:pt x="179" y="8516"/>
                  <a:pt x="59" y="9176"/>
                  <a:pt x="0" y="9838"/>
                </a:cubicBezTo>
                <a:lnTo>
                  <a:pt x="938" y="9921"/>
                </a:lnTo>
                <a:cubicBezTo>
                  <a:pt x="991" y="9317"/>
                  <a:pt x="1101" y="8714"/>
                  <a:pt x="1264" y="8133"/>
                </a:cubicBezTo>
                <a:moveTo>
                  <a:pt x="942" y="11741"/>
                </a:moveTo>
                <a:lnTo>
                  <a:pt x="6" y="11829"/>
                </a:lnTo>
                <a:cubicBezTo>
                  <a:pt x="69" y="12492"/>
                  <a:pt x="194" y="13151"/>
                  <a:pt x="377" y="13786"/>
                </a:cubicBezTo>
                <a:lnTo>
                  <a:pt x="1281" y="13527"/>
                </a:lnTo>
                <a:cubicBezTo>
                  <a:pt x="1114" y="12946"/>
                  <a:pt x="1000" y="12346"/>
                  <a:pt x="942" y="11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Shape 2723">
            <a:extLst>
              <a:ext uri="{FF2B5EF4-FFF2-40B4-BE49-F238E27FC236}">
                <a16:creationId xmlns:a16="http://schemas.microsoft.com/office/drawing/2014/main" id="{9F9FBF60-6F81-B54B-8834-AE0A9D79FABF}"/>
              </a:ext>
            </a:extLst>
          </p:cNvPr>
          <p:cNvSpPr/>
          <p:nvPr/>
        </p:nvSpPr>
        <p:spPr bwMode="auto">
          <a:xfrm>
            <a:off x="3637592" y="508407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8345" y="10309"/>
                </a:moveTo>
                <a:lnTo>
                  <a:pt x="7899" y="10309"/>
                </a:lnTo>
                <a:cubicBezTo>
                  <a:pt x="7974" y="9863"/>
                  <a:pt x="8153" y="9453"/>
                  <a:pt x="8405" y="9099"/>
                </a:cubicBezTo>
                <a:lnTo>
                  <a:pt x="8717" y="9412"/>
                </a:lnTo>
                <a:cubicBezTo>
                  <a:pt x="8909" y="9604"/>
                  <a:pt x="9220" y="9604"/>
                  <a:pt x="9412" y="9412"/>
                </a:cubicBezTo>
                <a:cubicBezTo>
                  <a:pt x="9603" y="9220"/>
                  <a:pt x="9603" y="8909"/>
                  <a:pt x="9412" y="8717"/>
                </a:cubicBezTo>
                <a:lnTo>
                  <a:pt x="9101" y="8407"/>
                </a:lnTo>
                <a:cubicBezTo>
                  <a:pt x="9454" y="8157"/>
                  <a:pt x="9864" y="7979"/>
                  <a:pt x="10309" y="7904"/>
                </a:cubicBezTo>
                <a:lnTo>
                  <a:pt x="10309" y="8345"/>
                </a:lnTo>
                <a:cubicBezTo>
                  <a:pt x="10309" y="8617"/>
                  <a:pt x="10529" y="8836"/>
                  <a:pt x="10800" y="8836"/>
                </a:cubicBezTo>
                <a:cubicBezTo>
                  <a:pt x="11071" y="8836"/>
                  <a:pt x="11291" y="8617"/>
                  <a:pt x="11291" y="8345"/>
                </a:cubicBezTo>
                <a:lnTo>
                  <a:pt x="11291" y="7904"/>
                </a:lnTo>
                <a:cubicBezTo>
                  <a:pt x="11737" y="7979"/>
                  <a:pt x="12146" y="8157"/>
                  <a:pt x="12499" y="8407"/>
                </a:cubicBezTo>
                <a:lnTo>
                  <a:pt x="12188" y="8717"/>
                </a:lnTo>
                <a:cubicBezTo>
                  <a:pt x="11997" y="8909"/>
                  <a:pt x="11997" y="9220"/>
                  <a:pt x="12188" y="9412"/>
                </a:cubicBezTo>
                <a:cubicBezTo>
                  <a:pt x="12380" y="9604"/>
                  <a:pt x="12691" y="9604"/>
                  <a:pt x="12883" y="9412"/>
                </a:cubicBezTo>
                <a:lnTo>
                  <a:pt x="13195" y="9099"/>
                </a:lnTo>
                <a:cubicBezTo>
                  <a:pt x="13447" y="9453"/>
                  <a:pt x="13626" y="9863"/>
                  <a:pt x="13701" y="10309"/>
                </a:cubicBezTo>
                <a:lnTo>
                  <a:pt x="13255" y="10309"/>
                </a:lnTo>
                <a:cubicBezTo>
                  <a:pt x="12983" y="10309"/>
                  <a:pt x="12764" y="10529"/>
                  <a:pt x="12764" y="10800"/>
                </a:cubicBezTo>
                <a:cubicBezTo>
                  <a:pt x="12764" y="11071"/>
                  <a:pt x="12983" y="11291"/>
                  <a:pt x="13255" y="11291"/>
                </a:cubicBezTo>
                <a:lnTo>
                  <a:pt x="13701" y="11291"/>
                </a:lnTo>
                <a:cubicBezTo>
                  <a:pt x="13626" y="11738"/>
                  <a:pt x="13447" y="12147"/>
                  <a:pt x="13195" y="12501"/>
                </a:cubicBezTo>
                <a:lnTo>
                  <a:pt x="12883" y="12188"/>
                </a:lnTo>
                <a:cubicBezTo>
                  <a:pt x="12691" y="11997"/>
                  <a:pt x="12380" y="11997"/>
                  <a:pt x="12188" y="12188"/>
                </a:cubicBezTo>
                <a:cubicBezTo>
                  <a:pt x="11997" y="12380"/>
                  <a:pt x="11997" y="12691"/>
                  <a:pt x="12188" y="12883"/>
                </a:cubicBezTo>
                <a:lnTo>
                  <a:pt x="12499" y="13193"/>
                </a:lnTo>
                <a:cubicBezTo>
                  <a:pt x="12146" y="13444"/>
                  <a:pt x="11737" y="13621"/>
                  <a:pt x="11291" y="13696"/>
                </a:cubicBezTo>
                <a:lnTo>
                  <a:pt x="11291" y="13255"/>
                </a:lnTo>
                <a:cubicBezTo>
                  <a:pt x="11291" y="12983"/>
                  <a:pt x="11071" y="12764"/>
                  <a:pt x="10800" y="12764"/>
                </a:cubicBezTo>
                <a:cubicBezTo>
                  <a:pt x="10529" y="12764"/>
                  <a:pt x="10309" y="12983"/>
                  <a:pt x="10309" y="13255"/>
                </a:cubicBezTo>
                <a:lnTo>
                  <a:pt x="10309" y="13696"/>
                </a:lnTo>
                <a:cubicBezTo>
                  <a:pt x="9864" y="13621"/>
                  <a:pt x="9454" y="13444"/>
                  <a:pt x="9101" y="13193"/>
                </a:cubicBezTo>
                <a:lnTo>
                  <a:pt x="9412" y="12883"/>
                </a:lnTo>
                <a:cubicBezTo>
                  <a:pt x="9603" y="12691"/>
                  <a:pt x="9603" y="12380"/>
                  <a:pt x="9412" y="12188"/>
                </a:cubicBezTo>
                <a:cubicBezTo>
                  <a:pt x="9220" y="11997"/>
                  <a:pt x="8909" y="11997"/>
                  <a:pt x="8717" y="12188"/>
                </a:cubicBezTo>
                <a:lnTo>
                  <a:pt x="8405" y="12501"/>
                </a:lnTo>
                <a:cubicBezTo>
                  <a:pt x="8153" y="12147"/>
                  <a:pt x="7974" y="11738"/>
                  <a:pt x="7899" y="11291"/>
                </a:cubicBezTo>
                <a:lnTo>
                  <a:pt x="8345" y="11291"/>
                </a:lnTo>
                <a:cubicBezTo>
                  <a:pt x="8617" y="11291"/>
                  <a:pt x="8836" y="11071"/>
                  <a:pt x="8836" y="10800"/>
                </a:cubicBezTo>
                <a:cubicBezTo>
                  <a:pt x="8836" y="10529"/>
                  <a:pt x="8617" y="10309"/>
                  <a:pt x="8345" y="10309"/>
                </a:cubicBezTo>
                <a:moveTo>
                  <a:pt x="8023" y="13577"/>
                </a:moveTo>
                <a:lnTo>
                  <a:pt x="8023" y="13578"/>
                </a:lnTo>
                <a:cubicBezTo>
                  <a:pt x="8734" y="14288"/>
                  <a:pt x="9716" y="14727"/>
                  <a:pt x="10800" y="14727"/>
                </a:cubicBezTo>
                <a:cubicBezTo>
                  <a:pt x="11884" y="14727"/>
                  <a:pt x="12866" y="14288"/>
                  <a:pt x="13577" y="13578"/>
                </a:cubicBezTo>
                <a:lnTo>
                  <a:pt x="13577" y="13577"/>
                </a:lnTo>
                <a:lnTo>
                  <a:pt x="13577" y="13577"/>
                </a:lnTo>
                <a:cubicBezTo>
                  <a:pt x="14288" y="12866"/>
                  <a:pt x="14727" y="11884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  <a:cubicBezTo>
                  <a:pt x="8631" y="6873"/>
                  <a:pt x="6873" y="8631"/>
                  <a:pt x="6873" y="10800"/>
                </a:cubicBezTo>
                <a:cubicBezTo>
                  <a:pt x="6873" y="11884"/>
                  <a:pt x="7311" y="12866"/>
                  <a:pt x="8023" y="13577"/>
                </a:cubicBezTo>
                <a:cubicBezTo>
                  <a:pt x="8023" y="13577"/>
                  <a:pt x="8023" y="13577"/>
                  <a:pt x="8023" y="13577"/>
                </a:cubicBezTo>
                <a:close/>
                <a:moveTo>
                  <a:pt x="10800" y="11782"/>
                </a:move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moveTo>
                  <a:pt x="17673" y="5891"/>
                </a:moveTo>
                <a:cubicBezTo>
                  <a:pt x="17131" y="5891"/>
                  <a:pt x="16691" y="6331"/>
                  <a:pt x="16691" y="6873"/>
                </a:cubicBezTo>
                <a:lnTo>
                  <a:pt x="16691" y="7855"/>
                </a:lnTo>
                <a:cubicBezTo>
                  <a:pt x="16691" y="8396"/>
                  <a:pt x="17131" y="8836"/>
                  <a:pt x="17673" y="8836"/>
                </a:cubicBezTo>
                <a:lnTo>
                  <a:pt x="17673" y="12764"/>
                </a:lnTo>
                <a:cubicBezTo>
                  <a:pt x="17131" y="12764"/>
                  <a:pt x="16691" y="13204"/>
                  <a:pt x="16691" y="13745"/>
                </a:cubicBezTo>
                <a:lnTo>
                  <a:pt x="16691" y="14727"/>
                </a:lnTo>
                <a:cubicBezTo>
                  <a:pt x="16691" y="15270"/>
                  <a:pt x="17131" y="15709"/>
                  <a:pt x="17673" y="15709"/>
                </a:cubicBezTo>
                <a:lnTo>
                  <a:pt x="17673" y="17673"/>
                </a:lnTo>
                <a:lnTo>
                  <a:pt x="3927" y="17673"/>
                </a:lnTo>
                <a:lnTo>
                  <a:pt x="3927" y="3927"/>
                </a:lnTo>
                <a:lnTo>
                  <a:pt x="17673" y="3927"/>
                </a:lnTo>
                <a:cubicBezTo>
                  <a:pt x="17673" y="3927"/>
                  <a:pt x="17673" y="5891"/>
                  <a:pt x="17673" y="5891"/>
                </a:cubicBezTo>
                <a:close/>
                <a:moveTo>
                  <a:pt x="18655" y="5891"/>
                </a:moveTo>
                <a:lnTo>
                  <a:pt x="18655" y="2945"/>
                </a:lnTo>
                <a:lnTo>
                  <a:pt x="2945" y="2945"/>
                </a:lnTo>
                <a:lnTo>
                  <a:pt x="2945" y="18655"/>
                </a:lnTo>
                <a:lnTo>
                  <a:pt x="18655" y="18655"/>
                </a:lnTo>
                <a:lnTo>
                  <a:pt x="18655" y="15709"/>
                </a:lnTo>
                <a:cubicBezTo>
                  <a:pt x="19196" y="15709"/>
                  <a:pt x="19636" y="15270"/>
                  <a:pt x="19636" y="14727"/>
                </a:cubicBezTo>
                <a:lnTo>
                  <a:pt x="19636" y="13745"/>
                </a:lnTo>
                <a:cubicBezTo>
                  <a:pt x="19636" y="13204"/>
                  <a:pt x="19196" y="12764"/>
                  <a:pt x="18655" y="12764"/>
                </a:cubicBezTo>
                <a:lnTo>
                  <a:pt x="18655" y="8836"/>
                </a:lnTo>
                <a:cubicBezTo>
                  <a:pt x="19196" y="8836"/>
                  <a:pt x="19636" y="8396"/>
                  <a:pt x="19636" y="7855"/>
                </a:cubicBezTo>
                <a:lnTo>
                  <a:pt x="19636" y="6873"/>
                </a:lnTo>
                <a:cubicBezTo>
                  <a:pt x="19636" y="6331"/>
                  <a:pt x="19196" y="5891"/>
                  <a:pt x="18655" y="589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Shape 2724">
            <a:extLst>
              <a:ext uri="{FF2B5EF4-FFF2-40B4-BE49-F238E27FC236}">
                <a16:creationId xmlns:a16="http://schemas.microsoft.com/office/drawing/2014/main" id="{608FB35D-6E40-014C-B9F3-4714834BFF2E}"/>
              </a:ext>
            </a:extLst>
          </p:cNvPr>
          <p:cNvSpPr/>
          <p:nvPr/>
        </p:nvSpPr>
        <p:spPr bwMode="auto">
          <a:xfrm>
            <a:off x="4142417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5709"/>
                </a:moveTo>
                <a:lnTo>
                  <a:pt x="5891" y="15709"/>
                </a:lnTo>
                <a:lnTo>
                  <a:pt x="5891" y="11782"/>
                </a:lnTo>
                <a:lnTo>
                  <a:pt x="15709" y="11782"/>
                </a:lnTo>
                <a:cubicBezTo>
                  <a:pt x="15709" y="11782"/>
                  <a:pt x="15709" y="15709"/>
                  <a:pt x="15709" y="15709"/>
                </a:cubicBezTo>
                <a:close/>
                <a:moveTo>
                  <a:pt x="16691" y="10800"/>
                </a:moveTo>
                <a:lnTo>
                  <a:pt x="4909" y="10800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0800"/>
                  <a:pt x="16691" y="10800"/>
                </a:cubicBezTo>
                <a:close/>
                <a:moveTo>
                  <a:pt x="11782" y="13745"/>
                </a:moveTo>
                <a:lnTo>
                  <a:pt x="9818" y="13745"/>
                </a:lnTo>
                <a:lnTo>
                  <a:pt x="9818" y="14727"/>
                </a:lnTo>
                <a:lnTo>
                  <a:pt x="11782" y="14727"/>
                </a:lnTo>
                <a:cubicBezTo>
                  <a:pt x="11782" y="14727"/>
                  <a:pt x="11782" y="13745"/>
                  <a:pt x="11782" y="13745"/>
                </a:cubicBezTo>
                <a:close/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1782" y="5891"/>
                </a:moveTo>
                <a:lnTo>
                  <a:pt x="9818" y="5891"/>
                </a:lnTo>
                <a:lnTo>
                  <a:pt x="9818" y="6873"/>
                </a:lnTo>
                <a:lnTo>
                  <a:pt x="11782" y="6873"/>
                </a:lnTo>
                <a:cubicBezTo>
                  <a:pt x="11782" y="6873"/>
                  <a:pt x="11782" y="5891"/>
                  <a:pt x="11782" y="5891"/>
                </a:cubicBezTo>
                <a:close/>
                <a:moveTo>
                  <a:pt x="15709" y="7855"/>
                </a:moveTo>
                <a:lnTo>
                  <a:pt x="5891" y="7855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7855"/>
                  <a:pt x="15709" y="7855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8836"/>
                </a:lnTo>
                <a:lnTo>
                  <a:pt x="16691" y="8836"/>
                </a:lnTo>
                <a:cubicBezTo>
                  <a:pt x="16691" y="8836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Shape 2725">
            <a:extLst>
              <a:ext uri="{FF2B5EF4-FFF2-40B4-BE49-F238E27FC236}">
                <a16:creationId xmlns:a16="http://schemas.microsoft.com/office/drawing/2014/main" id="{45EA7F18-2422-464A-B98E-A6F73716514C}"/>
              </a:ext>
            </a:extLst>
          </p:cNvPr>
          <p:cNvSpPr/>
          <p:nvPr/>
        </p:nvSpPr>
        <p:spPr bwMode="auto">
          <a:xfrm>
            <a:off x="4645654" y="50840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7673"/>
                </a:moveTo>
                <a:cubicBezTo>
                  <a:pt x="18655" y="18214"/>
                  <a:pt x="18214" y="18655"/>
                  <a:pt x="17673" y="18655"/>
                </a:cubicBezTo>
                <a:lnTo>
                  <a:pt x="3927" y="18655"/>
                </a:lnTo>
                <a:cubicBezTo>
                  <a:pt x="3385" y="18655"/>
                  <a:pt x="2945" y="18214"/>
                  <a:pt x="2945" y="17673"/>
                </a:cubicBezTo>
                <a:lnTo>
                  <a:pt x="2945" y="982"/>
                </a:lnTo>
                <a:lnTo>
                  <a:pt x="18655" y="982"/>
                </a:lnTo>
                <a:cubicBezTo>
                  <a:pt x="18655" y="982"/>
                  <a:pt x="18655" y="17673"/>
                  <a:pt x="18655" y="17673"/>
                </a:cubicBezTo>
                <a:close/>
                <a:moveTo>
                  <a:pt x="21109" y="0"/>
                </a:moveTo>
                <a:lnTo>
                  <a:pt x="491" y="0"/>
                </a:lnTo>
                <a:cubicBezTo>
                  <a:pt x="220" y="0"/>
                  <a:pt x="0" y="220"/>
                  <a:pt x="0" y="491"/>
                </a:cubicBezTo>
                <a:cubicBezTo>
                  <a:pt x="0" y="762"/>
                  <a:pt x="220" y="982"/>
                  <a:pt x="491" y="982"/>
                </a:cubicBezTo>
                <a:lnTo>
                  <a:pt x="1964" y="982"/>
                </a:lnTo>
                <a:lnTo>
                  <a:pt x="1964" y="17673"/>
                </a:lnTo>
                <a:cubicBezTo>
                  <a:pt x="1964" y="18757"/>
                  <a:pt x="2843" y="19636"/>
                  <a:pt x="3927" y="19636"/>
                </a:cubicBezTo>
                <a:lnTo>
                  <a:pt x="4909" y="19636"/>
                </a:lnTo>
                <a:lnTo>
                  <a:pt x="4909" y="21109"/>
                </a:lnTo>
                <a:cubicBezTo>
                  <a:pt x="4909" y="21380"/>
                  <a:pt x="5129" y="21600"/>
                  <a:pt x="5400" y="21600"/>
                </a:cubicBezTo>
                <a:cubicBezTo>
                  <a:pt x="5671" y="21600"/>
                  <a:pt x="5891" y="21380"/>
                  <a:pt x="5891" y="21109"/>
                </a:cubicBezTo>
                <a:lnTo>
                  <a:pt x="5891" y="19636"/>
                </a:lnTo>
                <a:lnTo>
                  <a:pt x="15709" y="19636"/>
                </a:lnTo>
                <a:lnTo>
                  <a:pt x="15709" y="21109"/>
                </a:lnTo>
                <a:cubicBezTo>
                  <a:pt x="15709" y="21380"/>
                  <a:pt x="15929" y="21600"/>
                  <a:pt x="16200" y="21600"/>
                </a:cubicBezTo>
                <a:cubicBezTo>
                  <a:pt x="16471" y="21600"/>
                  <a:pt x="16691" y="21380"/>
                  <a:pt x="16691" y="21109"/>
                </a:cubicBezTo>
                <a:lnTo>
                  <a:pt x="16691" y="19636"/>
                </a:lnTo>
                <a:lnTo>
                  <a:pt x="17673" y="19636"/>
                </a:lnTo>
                <a:cubicBezTo>
                  <a:pt x="18757" y="19636"/>
                  <a:pt x="19636" y="18757"/>
                  <a:pt x="19636" y="17673"/>
                </a:cubicBezTo>
                <a:lnTo>
                  <a:pt x="19636" y="982"/>
                </a:lnTo>
                <a:lnTo>
                  <a:pt x="21109" y="982"/>
                </a:lnTo>
                <a:cubicBezTo>
                  <a:pt x="21380" y="982"/>
                  <a:pt x="21600" y="762"/>
                  <a:pt x="21600" y="491"/>
                </a:cubicBezTo>
                <a:cubicBezTo>
                  <a:pt x="21600" y="220"/>
                  <a:pt x="21380" y="0"/>
                  <a:pt x="21109" y="0"/>
                </a:cubicBezTo>
                <a:moveTo>
                  <a:pt x="15709" y="10800"/>
                </a:moveTo>
                <a:lnTo>
                  <a:pt x="11782" y="10800"/>
                </a:lnTo>
                <a:lnTo>
                  <a:pt x="11782" y="9818"/>
                </a:lnTo>
                <a:lnTo>
                  <a:pt x="9818" y="9818"/>
                </a:lnTo>
                <a:lnTo>
                  <a:pt x="9818" y="10800"/>
                </a:lnTo>
                <a:lnTo>
                  <a:pt x="5891" y="10800"/>
                </a:lnTo>
                <a:lnTo>
                  <a:pt x="5891" y="8836"/>
                </a:lnTo>
                <a:lnTo>
                  <a:pt x="15709" y="8836"/>
                </a:lnTo>
                <a:cubicBezTo>
                  <a:pt x="15709" y="8836"/>
                  <a:pt x="15709" y="10800"/>
                  <a:pt x="15709" y="10800"/>
                </a:cubicBezTo>
                <a:close/>
                <a:moveTo>
                  <a:pt x="16691" y="7855"/>
                </a:moveTo>
                <a:lnTo>
                  <a:pt x="4909" y="7855"/>
                </a:lnTo>
                <a:lnTo>
                  <a:pt x="4909" y="11782"/>
                </a:lnTo>
                <a:lnTo>
                  <a:pt x="16691" y="11782"/>
                </a:lnTo>
                <a:cubicBezTo>
                  <a:pt x="16691" y="11782"/>
                  <a:pt x="16691" y="7855"/>
                  <a:pt x="16691" y="7855"/>
                </a:cubicBezTo>
                <a:close/>
                <a:moveTo>
                  <a:pt x="15709" y="15709"/>
                </a:moveTo>
                <a:lnTo>
                  <a:pt x="11782" y="15709"/>
                </a:lnTo>
                <a:lnTo>
                  <a:pt x="11782" y="14727"/>
                </a:lnTo>
                <a:lnTo>
                  <a:pt x="9818" y="14727"/>
                </a:lnTo>
                <a:lnTo>
                  <a:pt x="9818" y="15709"/>
                </a:lnTo>
                <a:lnTo>
                  <a:pt x="5891" y="15709"/>
                </a:lnTo>
                <a:lnTo>
                  <a:pt x="5891" y="13745"/>
                </a:lnTo>
                <a:lnTo>
                  <a:pt x="15709" y="13745"/>
                </a:lnTo>
                <a:cubicBezTo>
                  <a:pt x="15709" y="13745"/>
                  <a:pt x="15709" y="15709"/>
                  <a:pt x="15709" y="15709"/>
                </a:cubicBezTo>
                <a:close/>
                <a:moveTo>
                  <a:pt x="16691" y="12764"/>
                </a:moveTo>
                <a:lnTo>
                  <a:pt x="4909" y="12764"/>
                </a:lnTo>
                <a:lnTo>
                  <a:pt x="4909" y="16691"/>
                </a:lnTo>
                <a:lnTo>
                  <a:pt x="16691" y="16691"/>
                </a:lnTo>
                <a:cubicBezTo>
                  <a:pt x="16691" y="16691"/>
                  <a:pt x="16691" y="12764"/>
                  <a:pt x="16691" y="12764"/>
                </a:cubicBezTo>
                <a:close/>
                <a:moveTo>
                  <a:pt x="15709" y="5891"/>
                </a:moveTo>
                <a:lnTo>
                  <a:pt x="11782" y="5891"/>
                </a:lnTo>
                <a:lnTo>
                  <a:pt x="11782" y="4909"/>
                </a:lnTo>
                <a:lnTo>
                  <a:pt x="9818" y="4909"/>
                </a:lnTo>
                <a:lnTo>
                  <a:pt x="9818" y="5891"/>
                </a:lnTo>
                <a:lnTo>
                  <a:pt x="5891" y="5891"/>
                </a:lnTo>
                <a:lnTo>
                  <a:pt x="5891" y="3927"/>
                </a:lnTo>
                <a:lnTo>
                  <a:pt x="15709" y="3927"/>
                </a:lnTo>
                <a:cubicBezTo>
                  <a:pt x="15709" y="3927"/>
                  <a:pt x="15709" y="5891"/>
                  <a:pt x="15709" y="5891"/>
                </a:cubicBezTo>
                <a:close/>
                <a:moveTo>
                  <a:pt x="16691" y="2945"/>
                </a:moveTo>
                <a:lnTo>
                  <a:pt x="4909" y="2945"/>
                </a:lnTo>
                <a:lnTo>
                  <a:pt x="4909" y="6873"/>
                </a:lnTo>
                <a:lnTo>
                  <a:pt x="16691" y="6873"/>
                </a:lnTo>
                <a:cubicBezTo>
                  <a:pt x="16691" y="6873"/>
                  <a:pt x="16691" y="2945"/>
                  <a:pt x="16691" y="29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Shape 2726">
            <a:extLst>
              <a:ext uri="{FF2B5EF4-FFF2-40B4-BE49-F238E27FC236}">
                <a16:creationId xmlns:a16="http://schemas.microsoft.com/office/drawing/2014/main" id="{FECDEEF0-0E78-5441-A4D6-6FC96959CE2C}"/>
              </a:ext>
            </a:extLst>
          </p:cNvPr>
          <p:cNvSpPr/>
          <p:nvPr/>
        </p:nvSpPr>
        <p:spPr bwMode="auto">
          <a:xfrm>
            <a:off x="5172704" y="5084079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00" y="13745"/>
                </a:moveTo>
                <a:lnTo>
                  <a:pt x="16800" y="13745"/>
                </a:lnTo>
                <a:lnTo>
                  <a:pt x="16800" y="17673"/>
                </a:lnTo>
                <a:lnTo>
                  <a:pt x="4800" y="17673"/>
                </a:lnTo>
                <a:cubicBezTo>
                  <a:pt x="4800" y="17673"/>
                  <a:pt x="4800" y="13745"/>
                  <a:pt x="4800" y="13745"/>
                </a:cubicBezTo>
                <a:close/>
                <a:moveTo>
                  <a:pt x="4800" y="8836"/>
                </a:moveTo>
                <a:lnTo>
                  <a:pt x="16800" y="8836"/>
                </a:lnTo>
                <a:lnTo>
                  <a:pt x="16800" y="12764"/>
                </a:lnTo>
                <a:lnTo>
                  <a:pt x="4800" y="12764"/>
                </a:lnTo>
                <a:cubicBezTo>
                  <a:pt x="4800" y="12764"/>
                  <a:pt x="4800" y="8836"/>
                  <a:pt x="4800" y="8836"/>
                </a:cubicBezTo>
                <a:close/>
                <a:moveTo>
                  <a:pt x="4800" y="3927"/>
                </a:moveTo>
                <a:lnTo>
                  <a:pt x="16800" y="3927"/>
                </a:lnTo>
                <a:lnTo>
                  <a:pt x="16800" y="7855"/>
                </a:lnTo>
                <a:lnTo>
                  <a:pt x="4800" y="7855"/>
                </a:lnTo>
                <a:cubicBezTo>
                  <a:pt x="4800" y="7855"/>
                  <a:pt x="4800" y="3927"/>
                  <a:pt x="4800" y="3927"/>
                </a:cubicBezTo>
                <a:close/>
                <a:moveTo>
                  <a:pt x="3600" y="18655"/>
                </a:moveTo>
                <a:lnTo>
                  <a:pt x="18000" y="18655"/>
                </a:lnTo>
                <a:lnTo>
                  <a:pt x="18000" y="2945"/>
                </a:lnTo>
                <a:lnTo>
                  <a:pt x="3600" y="2945"/>
                </a:lnTo>
                <a:cubicBezTo>
                  <a:pt x="3600" y="2945"/>
                  <a:pt x="3600" y="18655"/>
                  <a:pt x="3600" y="18655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8" y="20618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9600" y="16691"/>
                </a:moveTo>
                <a:lnTo>
                  <a:pt x="12000" y="16691"/>
                </a:lnTo>
                <a:lnTo>
                  <a:pt x="12000" y="15709"/>
                </a:lnTo>
                <a:lnTo>
                  <a:pt x="9600" y="15709"/>
                </a:lnTo>
                <a:cubicBezTo>
                  <a:pt x="9600" y="15709"/>
                  <a:pt x="9600" y="16691"/>
                  <a:pt x="9600" y="16691"/>
                </a:cubicBezTo>
                <a:close/>
                <a:moveTo>
                  <a:pt x="9600" y="6873"/>
                </a:moveTo>
                <a:lnTo>
                  <a:pt x="12000" y="6873"/>
                </a:lnTo>
                <a:lnTo>
                  <a:pt x="12000" y="5891"/>
                </a:lnTo>
                <a:lnTo>
                  <a:pt x="9600" y="5891"/>
                </a:lnTo>
                <a:cubicBezTo>
                  <a:pt x="9600" y="5891"/>
                  <a:pt x="9600" y="6873"/>
                  <a:pt x="9600" y="6873"/>
                </a:cubicBezTo>
                <a:close/>
                <a:moveTo>
                  <a:pt x="9600" y="11782"/>
                </a:moveTo>
                <a:lnTo>
                  <a:pt x="12000" y="11782"/>
                </a:lnTo>
                <a:lnTo>
                  <a:pt x="12000" y="10800"/>
                </a:lnTo>
                <a:lnTo>
                  <a:pt x="9600" y="10800"/>
                </a:lnTo>
                <a:cubicBezTo>
                  <a:pt x="9600" y="10800"/>
                  <a:pt x="9600" y="11782"/>
                  <a:pt x="9600" y="1178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Shape 2748">
            <a:extLst>
              <a:ext uri="{FF2B5EF4-FFF2-40B4-BE49-F238E27FC236}">
                <a16:creationId xmlns:a16="http://schemas.microsoft.com/office/drawing/2014/main" id="{2A581105-837A-2340-8EAD-6A3A61A10587}"/>
              </a:ext>
            </a:extLst>
          </p:cNvPr>
          <p:cNvSpPr/>
          <p:nvPr/>
        </p:nvSpPr>
        <p:spPr bwMode="auto">
          <a:xfrm>
            <a:off x="5726051" y="505918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Shape 2770">
            <a:extLst>
              <a:ext uri="{FF2B5EF4-FFF2-40B4-BE49-F238E27FC236}">
                <a16:creationId xmlns:a16="http://schemas.microsoft.com/office/drawing/2014/main" id="{3DBD7BA1-DDE5-2546-9273-9BF4E3AE3974}"/>
              </a:ext>
            </a:extLst>
          </p:cNvPr>
          <p:cNvSpPr/>
          <p:nvPr/>
        </p:nvSpPr>
        <p:spPr bwMode="auto">
          <a:xfrm>
            <a:off x="6205476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Shape 2771">
            <a:extLst>
              <a:ext uri="{FF2B5EF4-FFF2-40B4-BE49-F238E27FC236}">
                <a16:creationId xmlns:a16="http://schemas.microsoft.com/office/drawing/2014/main" id="{D6432770-2DBD-024A-97C2-D97D33358D66}"/>
              </a:ext>
            </a:extLst>
          </p:cNvPr>
          <p:cNvSpPr/>
          <p:nvPr/>
        </p:nvSpPr>
        <p:spPr bwMode="auto">
          <a:xfrm>
            <a:off x="6708714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Shape 2772">
            <a:extLst>
              <a:ext uri="{FF2B5EF4-FFF2-40B4-BE49-F238E27FC236}">
                <a16:creationId xmlns:a16="http://schemas.microsoft.com/office/drawing/2014/main" id="{29892DB5-A990-CA45-97B0-3F8425F7FF6F}"/>
              </a:ext>
            </a:extLst>
          </p:cNvPr>
          <p:cNvSpPr/>
          <p:nvPr/>
        </p:nvSpPr>
        <p:spPr bwMode="auto">
          <a:xfrm>
            <a:off x="7211951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9" name="Shape 2773">
            <a:extLst>
              <a:ext uri="{FF2B5EF4-FFF2-40B4-BE49-F238E27FC236}">
                <a16:creationId xmlns:a16="http://schemas.microsoft.com/office/drawing/2014/main" id="{991ADADB-2486-E34C-A00C-B5C8F1A59254}"/>
              </a:ext>
            </a:extLst>
          </p:cNvPr>
          <p:cNvSpPr/>
          <p:nvPr/>
        </p:nvSpPr>
        <p:spPr bwMode="auto">
          <a:xfrm>
            <a:off x="7716776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Shape 2774">
            <a:extLst>
              <a:ext uri="{FF2B5EF4-FFF2-40B4-BE49-F238E27FC236}">
                <a16:creationId xmlns:a16="http://schemas.microsoft.com/office/drawing/2014/main" id="{3FE2450C-8A14-594E-BD7E-682D7F87CC13}"/>
              </a:ext>
            </a:extLst>
          </p:cNvPr>
          <p:cNvSpPr/>
          <p:nvPr/>
        </p:nvSpPr>
        <p:spPr bwMode="auto">
          <a:xfrm>
            <a:off x="8220014" y="5080477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75">
            <a:extLst>
              <a:ext uri="{FF2B5EF4-FFF2-40B4-BE49-F238E27FC236}">
                <a16:creationId xmlns:a16="http://schemas.microsoft.com/office/drawing/2014/main" id="{E46F8A6B-416A-9F40-8CE9-619067B6F946}"/>
              </a:ext>
            </a:extLst>
          </p:cNvPr>
          <p:cNvSpPr/>
          <p:nvPr/>
        </p:nvSpPr>
        <p:spPr bwMode="auto">
          <a:xfrm>
            <a:off x="8723251" y="5121752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77">
            <a:extLst>
              <a:ext uri="{FF2B5EF4-FFF2-40B4-BE49-F238E27FC236}">
                <a16:creationId xmlns:a16="http://schemas.microsoft.com/office/drawing/2014/main" id="{9E214C18-5942-B04E-95DD-2D268BB66E84}"/>
              </a:ext>
            </a:extLst>
          </p:cNvPr>
          <p:cNvSpPr/>
          <p:nvPr/>
        </p:nvSpPr>
        <p:spPr bwMode="auto">
          <a:xfrm>
            <a:off x="10334496" y="4546754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82">
            <a:extLst>
              <a:ext uri="{FF2B5EF4-FFF2-40B4-BE49-F238E27FC236}">
                <a16:creationId xmlns:a16="http://schemas.microsoft.com/office/drawing/2014/main" id="{244CA238-6873-8947-93E0-6AF2FC96E689}"/>
              </a:ext>
            </a:extLst>
          </p:cNvPr>
          <p:cNvSpPr/>
          <p:nvPr/>
        </p:nvSpPr>
        <p:spPr bwMode="auto">
          <a:xfrm>
            <a:off x="10273139" y="5073309"/>
            <a:ext cx="26511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84">
            <a:extLst>
              <a:ext uri="{FF2B5EF4-FFF2-40B4-BE49-F238E27FC236}">
                <a16:creationId xmlns:a16="http://schemas.microsoft.com/office/drawing/2014/main" id="{541C1D0E-C093-2C41-937C-65D1EA741468}"/>
              </a:ext>
            </a:extLst>
          </p:cNvPr>
          <p:cNvSpPr/>
          <p:nvPr/>
        </p:nvSpPr>
        <p:spPr bwMode="auto">
          <a:xfrm>
            <a:off x="10802899" y="505584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6" name="Shape 2785">
            <a:extLst>
              <a:ext uri="{FF2B5EF4-FFF2-40B4-BE49-F238E27FC236}">
                <a16:creationId xmlns:a16="http://schemas.microsoft.com/office/drawing/2014/main" id="{D17D7517-9A29-5848-B2C5-59821547F441}"/>
              </a:ext>
            </a:extLst>
          </p:cNvPr>
          <p:cNvSpPr/>
          <p:nvPr/>
        </p:nvSpPr>
        <p:spPr bwMode="auto">
          <a:xfrm>
            <a:off x="10815826" y="457406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Shape 2786">
            <a:extLst>
              <a:ext uri="{FF2B5EF4-FFF2-40B4-BE49-F238E27FC236}">
                <a16:creationId xmlns:a16="http://schemas.microsoft.com/office/drawing/2014/main" id="{51638F1A-3FC6-4340-ADBA-B9819F5DA414}"/>
              </a:ext>
            </a:extLst>
          </p:cNvPr>
          <p:cNvSpPr/>
          <p:nvPr/>
        </p:nvSpPr>
        <p:spPr bwMode="auto">
          <a:xfrm>
            <a:off x="9240557" y="5066115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Shape 2787">
            <a:extLst>
              <a:ext uri="{FF2B5EF4-FFF2-40B4-BE49-F238E27FC236}">
                <a16:creationId xmlns:a16="http://schemas.microsoft.com/office/drawing/2014/main" id="{4AEFD95A-7001-5749-8366-87593EECA919}"/>
              </a:ext>
            </a:extLst>
          </p:cNvPr>
          <p:cNvSpPr/>
          <p:nvPr/>
        </p:nvSpPr>
        <p:spPr bwMode="auto">
          <a:xfrm>
            <a:off x="9734421" y="505157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893789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25">
            <a:extLst>
              <a:ext uri="{FF2B5EF4-FFF2-40B4-BE49-F238E27FC236}">
                <a16:creationId xmlns:a16="http://schemas.microsoft.com/office/drawing/2014/main" id="{B90B62F5-08FE-1E4E-B518-FFBB387DF1EB}"/>
              </a:ext>
            </a:extLst>
          </p:cNvPr>
          <p:cNvSpPr/>
          <p:nvPr/>
        </p:nvSpPr>
        <p:spPr bwMode="auto">
          <a:xfrm>
            <a:off x="115874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Shape 2526">
            <a:extLst>
              <a:ext uri="{FF2B5EF4-FFF2-40B4-BE49-F238E27FC236}">
                <a16:creationId xmlns:a16="http://schemas.microsoft.com/office/drawing/2014/main" id="{8A8E6997-FD5E-0248-99C7-8CE810BF2ED5}"/>
              </a:ext>
            </a:extLst>
          </p:cNvPr>
          <p:cNvSpPr/>
          <p:nvPr/>
        </p:nvSpPr>
        <p:spPr bwMode="auto">
          <a:xfrm>
            <a:off x="1661983" y="20375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Shape 2527">
            <a:extLst>
              <a:ext uri="{FF2B5EF4-FFF2-40B4-BE49-F238E27FC236}">
                <a16:creationId xmlns:a16="http://schemas.microsoft.com/office/drawing/2014/main" id="{08D3FB16-2492-FD44-95F0-D065B07CBF66}"/>
              </a:ext>
            </a:extLst>
          </p:cNvPr>
          <p:cNvSpPr/>
          <p:nvPr/>
        </p:nvSpPr>
        <p:spPr bwMode="auto">
          <a:xfrm>
            <a:off x="216680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Shape 2528">
            <a:extLst>
              <a:ext uri="{FF2B5EF4-FFF2-40B4-BE49-F238E27FC236}">
                <a16:creationId xmlns:a16="http://schemas.microsoft.com/office/drawing/2014/main" id="{AE0E9ED2-97EF-194B-A3E3-8FD4AE74524B}"/>
              </a:ext>
            </a:extLst>
          </p:cNvPr>
          <p:cNvSpPr/>
          <p:nvPr/>
        </p:nvSpPr>
        <p:spPr bwMode="auto">
          <a:xfrm>
            <a:off x="2706558" y="2037556"/>
            <a:ext cx="192088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hape 2529">
            <a:extLst>
              <a:ext uri="{FF2B5EF4-FFF2-40B4-BE49-F238E27FC236}">
                <a16:creationId xmlns:a16="http://schemas.microsoft.com/office/drawing/2014/main" id="{C0A61437-0387-CE49-8733-420A2F7A5D49}"/>
              </a:ext>
            </a:extLst>
          </p:cNvPr>
          <p:cNvSpPr/>
          <p:nvPr/>
        </p:nvSpPr>
        <p:spPr bwMode="auto">
          <a:xfrm>
            <a:off x="3209796" y="2037556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hape 2530">
            <a:extLst>
              <a:ext uri="{FF2B5EF4-FFF2-40B4-BE49-F238E27FC236}">
                <a16:creationId xmlns:a16="http://schemas.microsoft.com/office/drawing/2014/main" id="{67FA59ED-B8E0-984E-9AB6-5BDCE5849BCC}"/>
              </a:ext>
            </a:extLst>
          </p:cNvPr>
          <p:cNvSpPr/>
          <p:nvPr/>
        </p:nvSpPr>
        <p:spPr bwMode="auto">
          <a:xfrm>
            <a:off x="37019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hape 2531">
            <a:extLst>
              <a:ext uri="{FF2B5EF4-FFF2-40B4-BE49-F238E27FC236}">
                <a16:creationId xmlns:a16="http://schemas.microsoft.com/office/drawing/2014/main" id="{1263C12F-7521-7242-AF74-E8090C317F27}"/>
              </a:ext>
            </a:extLst>
          </p:cNvPr>
          <p:cNvSpPr/>
          <p:nvPr/>
        </p:nvSpPr>
        <p:spPr bwMode="auto">
          <a:xfrm>
            <a:off x="42051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Shape 2532">
            <a:extLst>
              <a:ext uri="{FF2B5EF4-FFF2-40B4-BE49-F238E27FC236}">
                <a16:creationId xmlns:a16="http://schemas.microsoft.com/office/drawing/2014/main" id="{FE5414AD-AF34-2945-B5BF-9D5611C02638}"/>
              </a:ext>
            </a:extLst>
          </p:cNvPr>
          <p:cNvSpPr/>
          <p:nvPr/>
        </p:nvSpPr>
        <p:spPr bwMode="auto">
          <a:xfrm>
            <a:off x="470839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Shape 2533">
            <a:extLst>
              <a:ext uri="{FF2B5EF4-FFF2-40B4-BE49-F238E27FC236}">
                <a16:creationId xmlns:a16="http://schemas.microsoft.com/office/drawing/2014/main" id="{2E47AD87-BEDB-8441-8BAC-8CEC78B91D69}"/>
              </a:ext>
            </a:extLst>
          </p:cNvPr>
          <p:cNvSpPr/>
          <p:nvPr/>
        </p:nvSpPr>
        <p:spPr bwMode="auto">
          <a:xfrm>
            <a:off x="5213221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Shape 2534">
            <a:extLst>
              <a:ext uri="{FF2B5EF4-FFF2-40B4-BE49-F238E27FC236}">
                <a16:creationId xmlns:a16="http://schemas.microsoft.com/office/drawing/2014/main" id="{11D10B38-384C-184B-962E-34D3FBC758AF}"/>
              </a:ext>
            </a:extLst>
          </p:cNvPr>
          <p:cNvSpPr/>
          <p:nvPr/>
        </p:nvSpPr>
        <p:spPr bwMode="auto">
          <a:xfrm>
            <a:off x="571645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Shape 2535">
            <a:extLst>
              <a:ext uri="{FF2B5EF4-FFF2-40B4-BE49-F238E27FC236}">
                <a16:creationId xmlns:a16="http://schemas.microsoft.com/office/drawing/2014/main" id="{28B3CBD5-EC76-8C47-8EB5-0D45B2CFC23E}"/>
              </a:ext>
            </a:extLst>
          </p:cNvPr>
          <p:cNvSpPr/>
          <p:nvPr/>
        </p:nvSpPr>
        <p:spPr bwMode="auto">
          <a:xfrm>
            <a:off x="11825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Shape 2536">
            <a:extLst>
              <a:ext uri="{FF2B5EF4-FFF2-40B4-BE49-F238E27FC236}">
                <a16:creationId xmlns:a16="http://schemas.microsoft.com/office/drawing/2014/main" id="{32787711-14A8-F54C-9F1C-AB918A419E6F}"/>
              </a:ext>
            </a:extLst>
          </p:cNvPr>
          <p:cNvSpPr/>
          <p:nvPr/>
        </p:nvSpPr>
        <p:spPr bwMode="auto">
          <a:xfrm>
            <a:off x="1661983" y="25407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Shape 2537">
            <a:extLst>
              <a:ext uri="{FF2B5EF4-FFF2-40B4-BE49-F238E27FC236}">
                <a16:creationId xmlns:a16="http://schemas.microsoft.com/office/drawing/2014/main" id="{7CF33D3A-537E-9E44-B30B-9499F19DD055}"/>
              </a:ext>
            </a:extLst>
          </p:cNvPr>
          <p:cNvSpPr/>
          <p:nvPr/>
        </p:nvSpPr>
        <p:spPr bwMode="auto">
          <a:xfrm>
            <a:off x="2190621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Shape 2538">
            <a:extLst>
              <a:ext uri="{FF2B5EF4-FFF2-40B4-BE49-F238E27FC236}">
                <a16:creationId xmlns:a16="http://schemas.microsoft.com/office/drawing/2014/main" id="{B6AF8F41-16C9-E443-A058-2F36043F529F}"/>
              </a:ext>
            </a:extLst>
          </p:cNvPr>
          <p:cNvSpPr/>
          <p:nvPr/>
        </p:nvSpPr>
        <p:spPr bwMode="auto">
          <a:xfrm>
            <a:off x="2693858" y="25407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Shape 2539">
            <a:extLst>
              <a:ext uri="{FF2B5EF4-FFF2-40B4-BE49-F238E27FC236}">
                <a16:creationId xmlns:a16="http://schemas.microsoft.com/office/drawing/2014/main" id="{4823C039-4422-8244-B24F-1D6A2FC01EC5}"/>
              </a:ext>
            </a:extLst>
          </p:cNvPr>
          <p:cNvSpPr/>
          <p:nvPr/>
        </p:nvSpPr>
        <p:spPr bwMode="auto">
          <a:xfrm>
            <a:off x="3173283" y="2583656"/>
            <a:ext cx="265113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2540">
            <a:extLst>
              <a:ext uri="{FF2B5EF4-FFF2-40B4-BE49-F238E27FC236}">
                <a16:creationId xmlns:a16="http://schemas.microsoft.com/office/drawing/2014/main" id="{EF48FF48-544D-6749-8554-20077EB5C92D}"/>
              </a:ext>
            </a:extLst>
          </p:cNvPr>
          <p:cNvSpPr/>
          <p:nvPr/>
        </p:nvSpPr>
        <p:spPr bwMode="auto">
          <a:xfrm>
            <a:off x="36781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Shape 2541">
            <a:extLst>
              <a:ext uri="{FF2B5EF4-FFF2-40B4-BE49-F238E27FC236}">
                <a16:creationId xmlns:a16="http://schemas.microsoft.com/office/drawing/2014/main" id="{BFF0BA03-6721-9E4D-A5D2-EA9380EBA3CC}"/>
              </a:ext>
            </a:extLst>
          </p:cNvPr>
          <p:cNvSpPr/>
          <p:nvPr/>
        </p:nvSpPr>
        <p:spPr bwMode="auto">
          <a:xfrm>
            <a:off x="4205158" y="2564606"/>
            <a:ext cx="215900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2542">
            <a:extLst>
              <a:ext uri="{FF2B5EF4-FFF2-40B4-BE49-F238E27FC236}">
                <a16:creationId xmlns:a16="http://schemas.microsoft.com/office/drawing/2014/main" id="{8437812F-56FD-B947-9A3D-3059A6C63BA0}"/>
              </a:ext>
            </a:extLst>
          </p:cNvPr>
          <p:cNvSpPr/>
          <p:nvPr/>
        </p:nvSpPr>
        <p:spPr bwMode="auto">
          <a:xfrm>
            <a:off x="468458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Shape 2543">
            <a:extLst>
              <a:ext uri="{FF2B5EF4-FFF2-40B4-BE49-F238E27FC236}">
                <a16:creationId xmlns:a16="http://schemas.microsoft.com/office/drawing/2014/main" id="{8C2B09A9-F353-BF41-AD68-D62F02963896}"/>
              </a:ext>
            </a:extLst>
          </p:cNvPr>
          <p:cNvSpPr/>
          <p:nvPr/>
        </p:nvSpPr>
        <p:spPr bwMode="auto">
          <a:xfrm>
            <a:off x="5189408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Shape 2544">
            <a:extLst>
              <a:ext uri="{FF2B5EF4-FFF2-40B4-BE49-F238E27FC236}">
                <a16:creationId xmlns:a16="http://schemas.microsoft.com/office/drawing/2014/main" id="{F1E05454-F8BF-6F49-B4C8-D8C5ADEFB024}"/>
              </a:ext>
            </a:extLst>
          </p:cNvPr>
          <p:cNvSpPr/>
          <p:nvPr/>
        </p:nvSpPr>
        <p:spPr bwMode="auto">
          <a:xfrm>
            <a:off x="569264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2545">
            <a:extLst>
              <a:ext uri="{FF2B5EF4-FFF2-40B4-BE49-F238E27FC236}">
                <a16:creationId xmlns:a16="http://schemas.microsoft.com/office/drawing/2014/main" id="{A974F847-38DE-E849-888D-EBB158814D62}"/>
              </a:ext>
            </a:extLst>
          </p:cNvPr>
          <p:cNvSpPr/>
          <p:nvPr/>
        </p:nvSpPr>
        <p:spPr bwMode="auto">
          <a:xfrm>
            <a:off x="11587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Shape 2546">
            <a:extLst>
              <a:ext uri="{FF2B5EF4-FFF2-40B4-BE49-F238E27FC236}">
                <a16:creationId xmlns:a16="http://schemas.microsoft.com/office/drawing/2014/main" id="{F625B511-0F76-B548-9466-4FB9D2572084}"/>
              </a:ext>
            </a:extLst>
          </p:cNvPr>
          <p:cNvSpPr/>
          <p:nvPr/>
        </p:nvSpPr>
        <p:spPr bwMode="auto">
          <a:xfrm>
            <a:off x="1661983" y="3069431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Shape 2547">
            <a:extLst>
              <a:ext uri="{FF2B5EF4-FFF2-40B4-BE49-F238E27FC236}">
                <a16:creationId xmlns:a16="http://schemas.microsoft.com/office/drawing/2014/main" id="{4FA0B188-E3B7-1541-BCA7-289928B26850}"/>
              </a:ext>
            </a:extLst>
          </p:cNvPr>
          <p:cNvSpPr/>
          <p:nvPr/>
        </p:nvSpPr>
        <p:spPr bwMode="auto">
          <a:xfrm>
            <a:off x="21668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Shape 2548">
            <a:extLst>
              <a:ext uri="{FF2B5EF4-FFF2-40B4-BE49-F238E27FC236}">
                <a16:creationId xmlns:a16="http://schemas.microsoft.com/office/drawing/2014/main" id="{D7F663BE-3455-B84B-990E-F2C2DC054D22}"/>
              </a:ext>
            </a:extLst>
          </p:cNvPr>
          <p:cNvSpPr/>
          <p:nvPr/>
        </p:nvSpPr>
        <p:spPr bwMode="auto">
          <a:xfrm>
            <a:off x="2670046" y="3147219"/>
            <a:ext cx="263525" cy="6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Shape 2549">
            <a:extLst>
              <a:ext uri="{FF2B5EF4-FFF2-40B4-BE49-F238E27FC236}">
                <a16:creationId xmlns:a16="http://schemas.microsoft.com/office/drawing/2014/main" id="{275DD9FD-7D8E-0146-ADF0-289A3C7C0ABC}"/>
              </a:ext>
            </a:extLst>
          </p:cNvPr>
          <p:cNvSpPr/>
          <p:nvPr/>
        </p:nvSpPr>
        <p:spPr bwMode="auto">
          <a:xfrm>
            <a:off x="3173283" y="30456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Shape 2550">
            <a:extLst>
              <a:ext uri="{FF2B5EF4-FFF2-40B4-BE49-F238E27FC236}">
                <a16:creationId xmlns:a16="http://schemas.microsoft.com/office/drawing/2014/main" id="{BD8624BA-1565-C843-A7B3-6F18A0CD8946}"/>
              </a:ext>
            </a:extLst>
          </p:cNvPr>
          <p:cNvSpPr/>
          <p:nvPr/>
        </p:nvSpPr>
        <p:spPr bwMode="auto">
          <a:xfrm>
            <a:off x="3678108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Shape 2551">
            <a:extLst>
              <a:ext uri="{FF2B5EF4-FFF2-40B4-BE49-F238E27FC236}">
                <a16:creationId xmlns:a16="http://schemas.microsoft.com/office/drawing/2014/main" id="{955B4081-48CE-4547-8BBB-449F50AD651D}"/>
              </a:ext>
            </a:extLst>
          </p:cNvPr>
          <p:cNvSpPr/>
          <p:nvPr/>
        </p:nvSpPr>
        <p:spPr bwMode="auto">
          <a:xfrm>
            <a:off x="418134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Shape 2552">
            <a:extLst>
              <a:ext uri="{FF2B5EF4-FFF2-40B4-BE49-F238E27FC236}">
                <a16:creationId xmlns:a16="http://schemas.microsoft.com/office/drawing/2014/main" id="{193068C8-C143-A644-BC6E-BF179EB4EE17}"/>
              </a:ext>
            </a:extLst>
          </p:cNvPr>
          <p:cNvSpPr/>
          <p:nvPr/>
        </p:nvSpPr>
        <p:spPr bwMode="auto">
          <a:xfrm>
            <a:off x="4684583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Shape 2553">
            <a:extLst>
              <a:ext uri="{FF2B5EF4-FFF2-40B4-BE49-F238E27FC236}">
                <a16:creationId xmlns:a16="http://schemas.microsoft.com/office/drawing/2014/main" id="{99F2F506-D1D8-0847-B762-8389205BF89A}"/>
              </a:ext>
            </a:extLst>
          </p:cNvPr>
          <p:cNvSpPr/>
          <p:nvPr/>
        </p:nvSpPr>
        <p:spPr bwMode="auto">
          <a:xfrm>
            <a:off x="5189408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" name="Shape 2554">
            <a:extLst>
              <a:ext uri="{FF2B5EF4-FFF2-40B4-BE49-F238E27FC236}">
                <a16:creationId xmlns:a16="http://schemas.microsoft.com/office/drawing/2014/main" id="{83E34D15-18F7-574C-94BA-3A83A5964B70}"/>
              </a:ext>
            </a:extLst>
          </p:cNvPr>
          <p:cNvSpPr/>
          <p:nvPr/>
        </p:nvSpPr>
        <p:spPr bwMode="auto">
          <a:xfrm>
            <a:off x="569264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Shape 2555">
            <a:extLst>
              <a:ext uri="{FF2B5EF4-FFF2-40B4-BE49-F238E27FC236}">
                <a16:creationId xmlns:a16="http://schemas.microsoft.com/office/drawing/2014/main" id="{49BCCC83-CE22-3F4A-9524-DDCCB90F6138}"/>
              </a:ext>
            </a:extLst>
          </p:cNvPr>
          <p:cNvSpPr/>
          <p:nvPr/>
        </p:nvSpPr>
        <p:spPr bwMode="auto">
          <a:xfrm>
            <a:off x="11587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" name="Shape 2556">
            <a:extLst>
              <a:ext uri="{FF2B5EF4-FFF2-40B4-BE49-F238E27FC236}">
                <a16:creationId xmlns:a16="http://schemas.microsoft.com/office/drawing/2014/main" id="{6FF8607F-4285-E64F-9EA5-773D64789879}"/>
              </a:ext>
            </a:extLst>
          </p:cNvPr>
          <p:cNvSpPr/>
          <p:nvPr/>
        </p:nvSpPr>
        <p:spPr bwMode="auto">
          <a:xfrm>
            <a:off x="1661983" y="3548856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" name="Shape 2557">
            <a:extLst>
              <a:ext uri="{FF2B5EF4-FFF2-40B4-BE49-F238E27FC236}">
                <a16:creationId xmlns:a16="http://schemas.microsoft.com/office/drawing/2014/main" id="{C3CF326F-FA9E-E042-BD42-6425940764D5}"/>
              </a:ext>
            </a:extLst>
          </p:cNvPr>
          <p:cNvSpPr/>
          <p:nvPr/>
        </p:nvSpPr>
        <p:spPr bwMode="auto">
          <a:xfrm>
            <a:off x="21668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6" name="Shape 2558">
            <a:extLst>
              <a:ext uri="{FF2B5EF4-FFF2-40B4-BE49-F238E27FC236}">
                <a16:creationId xmlns:a16="http://schemas.microsoft.com/office/drawing/2014/main" id="{48B21938-315C-1B44-9097-D9948B795954}"/>
              </a:ext>
            </a:extLst>
          </p:cNvPr>
          <p:cNvSpPr/>
          <p:nvPr/>
        </p:nvSpPr>
        <p:spPr bwMode="auto">
          <a:xfrm>
            <a:off x="26700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7" name="Shape 2559">
            <a:extLst>
              <a:ext uri="{FF2B5EF4-FFF2-40B4-BE49-F238E27FC236}">
                <a16:creationId xmlns:a16="http://schemas.microsoft.com/office/drawing/2014/main" id="{23E0979B-8F58-7A42-A181-83F4A9DD77F2}"/>
              </a:ext>
            </a:extLst>
          </p:cNvPr>
          <p:cNvSpPr/>
          <p:nvPr/>
        </p:nvSpPr>
        <p:spPr bwMode="auto">
          <a:xfrm>
            <a:off x="3173283" y="3572669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8" name="Shape 2560">
            <a:extLst>
              <a:ext uri="{FF2B5EF4-FFF2-40B4-BE49-F238E27FC236}">
                <a16:creationId xmlns:a16="http://schemas.microsoft.com/office/drawing/2014/main" id="{A5F91336-E224-6245-9BF2-BA0E6AE404A4}"/>
              </a:ext>
            </a:extLst>
          </p:cNvPr>
          <p:cNvSpPr/>
          <p:nvPr/>
        </p:nvSpPr>
        <p:spPr bwMode="auto">
          <a:xfrm>
            <a:off x="36781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Shape 2561">
            <a:extLst>
              <a:ext uri="{FF2B5EF4-FFF2-40B4-BE49-F238E27FC236}">
                <a16:creationId xmlns:a16="http://schemas.microsoft.com/office/drawing/2014/main" id="{93233DB3-32A0-DF45-99A6-8591CDF1C928}"/>
              </a:ext>
            </a:extLst>
          </p:cNvPr>
          <p:cNvSpPr/>
          <p:nvPr/>
        </p:nvSpPr>
        <p:spPr bwMode="auto">
          <a:xfrm>
            <a:off x="4181346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Shape 2562">
            <a:extLst>
              <a:ext uri="{FF2B5EF4-FFF2-40B4-BE49-F238E27FC236}">
                <a16:creationId xmlns:a16="http://schemas.microsoft.com/office/drawing/2014/main" id="{6E52758A-DC99-C346-9057-A609A3A59E0B}"/>
              </a:ext>
            </a:extLst>
          </p:cNvPr>
          <p:cNvSpPr/>
          <p:nvPr/>
        </p:nvSpPr>
        <p:spPr bwMode="auto">
          <a:xfrm>
            <a:off x="468458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1" name="Shape 2563">
            <a:extLst>
              <a:ext uri="{FF2B5EF4-FFF2-40B4-BE49-F238E27FC236}">
                <a16:creationId xmlns:a16="http://schemas.microsoft.com/office/drawing/2014/main" id="{47FA2493-7075-154B-892B-FA1B1A3EB8B8}"/>
              </a:ext>
            </a:extLst>
          </p:cNvPr>
          <p:cNvSpPr/>
          <p:nvPr/>
        </p:nvSpPr>
        <p:spPr bwMode="auto">
          <a:xfrm>
            <a:off x="5189408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Shape 2564">
            <a:extLst>
              <a:ext uri="{FF2B5EF4-FFF2-40B4-BE49-F238E27FC236}">
                <a16:creationId xmlns:a16="http://schemas.microsoft.com/office/drawing/2014/main" id="{20EA320E-AC89-174F-973E-FD5D0FC7183C}"/>
              </a:ext>
            </a:extLst>
          </p:cNvPr>
          <p:cNvSpPr/>
          <p:nvPr/>
        </p:nvSpPr>
        <p:spPr bwMode="auto">
          <a:xfrm>
            <a:off x="569264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Shape 2565">
            <a:extLst>
              <a:ext uri="{FF2B5EF4-FFF2-40B4-BE49-F238E27FC236}">
                <a16:creationId xmlns:a16="http://schemas.microsoft.com/office/drawing/2014/main" id="{DADA1EB3-ED55-F246-92B4-5ADD791F620D}"/>
              </a:ext>
            </a:extLst>
          </p:cNvPr>
          <p:cNvSpPr/>
          <p:nvPr/>
        </p:nvSpPr>
        <p:spPr bwMode="auto">
          <a:xfrm>
            <a:off x="115874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" name="Shape 2566">
            <a:extLst>
              <a:ext uri="{FF2B5EF4-FFF2-40B4-BE49-F238E27FC236}">
                <a16:creationId xmlns:a16="http://schemas.microsoft.com/office/drawing/2014/main" id="{B84CBB75-1A18-4042-8A84-7C7BF94D7D32}"/>
              </a:ext>
            </a:extLst>
          </p:cNvPr>
          <p:cNvSpPr/>
          <p:nvPr/>
        </p:nvSpPr>
        <p:spPr bwMode="auto">
          <a:xfrm>
            <a:off x="1661983" y="4077494"/>
            <a:ext cx="265113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Shape 2567">
            <a:extLst>
              <a:ext uri="{FF2B5EF4-FFF2-40B4-BE49-F238E27FC236}">
                <a16:creationId xmlns:a16="http://schemas.microsoft.com/office/drawing/2014/main" id="{EB3ED222-9964-4B49-9EA2-3ADEA470DEA6}"/>
              </a:ext>
            </a:extLst>
          </p:cNvPr>
          <p:cNvSpPr/>
          <p:nvPr/>
        </p:nvSpPr>
        <p:spPr bwMode="auto">
          <a:xfrm>
            <a:off x="21668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Shape 2568">
            <a:extLst>
              <a:ext uri="{FF2B5EF4-FFF2-40B4-BE49-F238E27FC236}">
                <a16:creationId xmlns:a16="http://schemas.microsoft.com/office/drawing/2014/main" id="{E8503AD1-9421-F840-BB03-215E9DD02515}"/>
              </a:ext>
            </a:extLst>
          </p:cNvPr>
          <p:cNvSpPr/>
          <p:nvPr/>
        </p:nvSpPr>
        <p:spPr bwMode="auto">
          <a:xfrm>
            <a:off x="26700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Shape 2569">
            <a:extLst>
              <a:ext uri="{FF2B5EF4-FFF2-40B4-BE49-F238E27FC236}">
                <a16:creationId xmlns:a16="http://schemas.microsoft.com/office/drawing/2014/main" id="{B0429A9E-5C22-5449-8B36-CFDB208F64CF}"/>
              </a:ext>
            </a:extLst>
          </p:cNvPr>
          <p:cNvSpPr/>
          <p:nvPr/>
        </p:nvSpPr>
        <p:spPr bwMode="auto">
          <a:xfrm>
            <a:off x="3173283" y="4052094"/>
            <a:ext cx="265113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Shape 2570">
            <a:extLst>
              <a:ext uri="{FF2B5EF4-FFF2-40B4-BE49-F238E27FC236}">
                <a16:creationId xmlns:a16="http://schemas.microsoft.com/office/drawing/2014/main" id="{E093787B-F0A3-504E-9379-039492854337}"/>
              </a:ext>
            </a:extLst>
          </p:cNvPr>
          <p:cNvSpPr/>
          <p:nvPr/>
        </p:nvSpPr>
        <p:spPr bwMode="auto">
          <a:xfrm>
            <a:off x="3678108" y="4058444"/>
            <a:ext cx="263525" cy="258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Shape 2571">
            <a:extLst>
              <a:ext uri="{FF2B5EF4-FFF2-40B4-BE49-F238E27FC236}">
                <a16:creationId xmlns:a16="http://schemas.microsoft.com/office/drawing/2014/main" id="{6479AB81-0732-0B44-872C-73EBA3D36F0E}"/>
              </a:ext>
            </a:extLst>
          </p:cNvPr>
          <p:cNvSpPr/>
          <p:nvPr/>
        </p:nvSpPr>
        <p:spPr bwMode="auto">
          <a:xfrm>
            <a:off x="418134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Shape 2572">
            <a:extLst>
              <a:ext uri="{FF2B5EF4-FFF2-40B4-BE49-F238E27FC236}">
                <a16:creationId xmlns:a16="http://schemas.microsoft.com/office/drawing/2014/main" id="{6A447E3A-BA95-914C-85A8-A00013CB8E2D}"/>
              </a:ext>
            </a:extLst>
          </p:cNvPr>
          <p:cNvSpPr/>
          <p:nvPr/>
        </p:nvSpPr>
        <p:spPr bwMode="auto">
          <a:xfrm>
            <a:off x="468458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Shape 2573">
            <a:extLst>
              <a:ext uri="{FF2B5EF4-FFF2-40B4-BE49-F238E27FC236}">
                <a16:creationId xmlns:a16="http://schemas.microsoft.com/office/drawing/2014/main" id="{143A10B2-481F-DD40-A75D-C378CE061367}"/>
              </a:ext>
            </a:extLst>
          </p:cNvPr>
          <p:cNvSpPr/>
          <p:nvPr/>
        </p:nvSpPr>
        <p:spPr bwMode="auto">
          <a:xfrm>
            <a:off x="5189408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Shape 2574">
            <a:extLst>
              <a:ext uri="{FF2B5EF4-FFF2-40B4-BE49-F238E27FC236}">
                <a16:creationId xmlns:a16="http://schemas.microsoft.com/office/drawing/2014/main" id="{305329B9-6BB2-FF42-BC5D-A940A15C6378}"/>
              </a:ext>
            </a:extLst>
          </p:cNvPr>
          <p:cNvSpPr/>
          <p:nvPr/>
        </p:nvSpPr>
        <p:spPr bwMode="auto">
          <a:xfrm>
            <a:off x="5703758" y="4052094"/>
            <a:ext cx="2413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Shape 2575">
            <a:extLst>
              <a:ext uri="{FF2B5EF4-FFF2-40B4-BE49-F238E27FC236}">
                <a16:creationId xmlns:a16="http://schemas.microsoft.com/office/drawing/2014/main" id="{49B448CE-2F5C-064C-8184-9645DAB38752}"/>
              </a:ext>
            </a:extLst>
          </p:cNvPr>
          <p:cNvSpPr/>
          <p:nvPr/>
        </p:nvSpPr>
        <p:spPr bwMode="auto">
          <a:xfrm>
            <a:off x="11587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Shape 2576">
            <a:extLst>
              <a:ext uri="{FF2B5EF4-FFF2-40B4-BE49-F238E27FC236}">
                <a16:creationId xmlns:a16="http://schemas.microsoft.com/office/drawing/2014/main" id="{B4EDABC0-8BCB-5545-8A21-99D06A1EAE1E}"/>
              </a:ext>
            </a:extLst>
          </p:cNvPr>
          <p:cNvSpPr/>
          <p:nvPr/>
        </p:nvSpPr>
        <p:spPr bwMode="auto">
          <a:xfrm>
            <a:off x="16619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Shape 2577">
            <a:extLst>
              <a:ext uri="{FF2B5EF4-FFF2-40B4-BE49-F238E27FC236}">
                <a16:creationId xmlns:a16="http://schemas.microsoft.com/office/drawing/2014/main" id="{303C99D1-ABD9-A94D-8687-7AE58E8B93E2}"/>
              </a:ext>
            </a:extLst>
          </p:cNvPr>
          <p:cNvSpPr/>
          <p:nvPr/>
        </p:nvSpPr>
        <p:spPr bwMode="auto">
          <a:xfrm>
            <a:off x="2177921" y="4556919"/>
            <a:ext cx="2397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6" name="Shape 2578">
            <a:extLst>
              <a:ext uri="{FF2B5EF4-FFF2-40B4-BE49-F238E27FC236}">
                <a16:creationId xmlns:a16="http://schemas.microsoft.com/office/drawing/2014/main" id="{448BFB2E-0D1E-084A-9A9B-7917961DDD15}"/>
              </a:ext>
            </a:extLst>
          </p:cNvPr>
          <p:cNvSpPr/>
          <p:nvPr/>
        </p:nvSpPr>
        <p:spPr bwMode="auto">
          <a:xfrm>
            <a:off x="2717671" y="4556919"/>
            <a:ext cx="16827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Shape 2579">
            <a:extLst>
              <a:ext uri="{FF2B5EF4-FFF2-40B4-BE49-F238E27FC236}">
                <a16:creationId xmlns:a16="http://schemas.microsoft.com/office/drawing/2014/main" id="{841AD5D8-6230-F349-8422-C92453744805}"/>
              </a:ext>
            </a:extLst>
          </p:cNvPr>
          <p:cNvSpPr/>
          <p:nvPr/>
        </p:nvSpPr>
        <p:spPr bwMode="auto">
          <a:xfrm>
            <a:off x="3173283" y="4556919"/>
            <a:ext cx="265113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8" name="Shape 2580">
            <a:extLst>
              <a:ext uri="{FF2B5EF4-FFF2-40B4-BE49-F238E27FC236}">
                <a16:creationId xmlns:a16="http://schemas.microsoft.com/office/drawing/2014/main" id="{0941484B-6DFB-C84A-9081-0C19119F6822}"/>
              </a:ext>
            </a:extLst>
          </p:cNvPr>
          <p:cNvSpPr/>
          <p:nvPr/>
        </p:nvSpPr>
        <p:spPr bwMode="auto">
          <a:xfrm>
            <a:off x="36781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" name="Shape 2581">
            <a:extLst>
              <a:ext uri="{FF2B5EF4-FFF2-40B4-BE49-F238E27FC236}">
                <a16:creationId xmlns:a16="http://schemas.microsoft.com/office/drawing/2014/main" id="{4633FAC4-FA96-0145-8AB8-74581C79F8BE}"/>
              </a:ext>
            </a:extLst>
          </p:cNvPr>
          <p:cNvSpPr/>
          <p:nvPr/>
        </p:nvSpPr>
        <p:spPr bwMode="auto">
          <a:xfrm>
            <a:off x="41813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Shape 2582">
            <a:extLst>
              <a:ext uri="{FF2B5EF4-FFF2-40B4-BE49-F238E27FC236}">
                <a16:creationId xmlns:a16="http://schemas.microsoft.com/office/drawing/2014/main" id="{CFF297DF-33EE-734E-BF49-92049E65D6A5}"/>
              </a:ext>
            </a:extLst>
          </p:cNvPr>
          <p:cNvSpPr/>
          <p:nvPr/>
        </p:nvSpPr>
        <p:spPr bwMode="auto">
          <a:xfrm>
            <a:off x="4684583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Shape 2583">
            <a:extLst>
              <a:ext uri="{FF2B5EF4-FFF2-40B4-BE49-F238E27FC236}">
                <a16:creationId xmlns:a16="http://schemas.microsoft.com/office/drawing/2014/main" id="{00945AED-6620-4547-8F1C-56EB36D011E5}"/>
              </a:ext>
            </a:extLst>
          </p:cNvPr>
          <p:cNvSpPr/>
          <p:nvPr/>
        </p:nvSpPr>
        <p:spPr bwMode="auto">
          <a:xfrm>
            <a:off x="5189408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Shape 2584">
            <a:extLst>
              <a:ext uri="{FF2B5EF4-FFF2-40B4-BE49-F238E27FC236}">
                <a16:creationId xmlns:a16="http://schemas.microsoft.com/office/drawing/2014/main" id="{6A466FC2-452A-4F4C-80E1-618864E50C8F}"/>
              </a:ext>
            </a:extLst>
          </p:cNvPr>
          <p:cNvSpPr/>
          <p:nvPr/>
        </p:nvSpPr>
        <p:spPr bwMode="auto">
          <a:xfrm>
            <a:off x="5692646" y="45569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Shape 2585">
            <a:extLst>
              <a:ext uri="{FF2B5EF4-FFF2-40B4-BE49-F238E27FC236}">
                <a16:creationId xmlns:a16="http://schemas.microsoft.com/office/drawing/2014/main" id="{DE040DA7-D3DE-D844-A82A-93924B886F74}"/>
              </a:ext>
            </a:extLst>
          </p:cNvPr>
          <p:cNvSpPr/>
          <p:nvPr/>
        </p:nvSpPr>
        <p:spPr bwMode="auto">
          <a:xfrm>
            <a:off x="6256208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Shape 2586">
            <a:extLst>
              <a:ext uri="{FF2B5EF4-FFF2-40B4-BE49-F238E27FC236}">
                <a16:creationId xmlns:a16="http://schemas.microsoft.com/office/drawing/2014/main" id="{FE440553-0335-CF4F-8F65-8FCF1D72FA9D}"/>
              </a:ext>
            </a:extLst>
          </p:cNvPr>
          <p:cNvSpPr/>
          <p:nvPr/>
        </p:nvSpPr>
        <p:spPr bwMode="auto">
          <a:xfrm>
            <a:off x="6759446" y="2037556"/>
            <a:ext cx="215900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5" name="Shape 2587">
            <a:extLst>
              <a:ext uri="{FF2B5EF4-FFF2-40B4-BE49-F238E27FC236}">
                <a16:creationId xmlns:a16="http://schemas.microsoft.com/office/drawing/2014/main" id="{305472C5-1663-2B42-A15C-F3F965E9CA84}"/>
              </a:ext>
            </a:extLst>
          </p:cNvPr>
          <p:cNvSpPr/>
          <p:nvPr/>
        </p:nvSpPr>
        <p:spPr bwMode="auto">
          <a:xfrm>
            <a:off x="7240458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6" name="Shape 2588">
            <a:extLst>
              <a:ext uri="{FF2B5EF4-FFF2-40B4-BE49-F238E27FC236}">
                <a16:creationId xmlns:a16="http://schemas.microsoft.com/office/drawing/2014/main" id="{1B24DA08-AF29-FC42-9B60-F5195807DD2B}"/>
              </a:ext>
            </a:extLst>
          </p:cNvPr>
          <p:cNvSpPr/>
          <p:nvPr/>
        </p:nvSpPr>
        <p:spPr bwMode="auto">
          <a:xfrm>
            <a:off x="7743696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Shape 2589">
            <a:extLst>
              <a:ext uri="{FF2B5EF4-FFF2-40B4-BE49-F238E27FC236}">
                <a16:creationId xmlns:a16="http://schemas.microsoft.com/office/drawing/2014/main" id="{29F51D7D-DE74-FE42-892D-B73C9B58EB53}"/>
              </a:ext>
            </a:extLst>
          </p:cNvPr>
          <p:cNvSpPr/>
          <p:nvPr/>
        </p:nvSpPr>
        <p:spPr bwMode="auto">
          <a:xfrm>
            <a:off x="8246933" y="20502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Shape 2590">
            <a:extLst>
              <a:ext uri="{FF2B5EF4-FFF2-40B4-BE49-F238E27FC236}">
                <a16:creationId xmlns:a16="http://schemas.microsoft.com/office/drawing/2014/main" id="{C9D412C6-1389-2345-A359-67FA4D9BDBB7}"/>
              </a:ext>
            </a:extLst>
          </p:cNvPr>
          <p:cNvSpPr/>
          <p:nvPr/>
        </p:nvSpPr>
        <p:spPr bwMode="auto">
          <a:xfrm>
            <a:off x="87501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Shape 2591">
            <a:extLst>
              <a:ext uri="{FF2B5EF4-FFF2-40B4-BE49-F238E27FC236}">
                <a16:creationId xmlns:a16="http://schemas.microsoft.com/office/drawing/2014/main" id="{8F549A04-3F8C-8847-AF7E-48A3E4FD6767}"/>
              </a:ext>
            </a:extLst>
          </p:cNvPr>
          <p:cNvSpPr/>
          <p:nvPr/>
        </p:nvSpPr>
        <p:spPr bwMode="auto">
          <a:xfrm>
            <a:off x="9254996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Shape 2592">
            <a:extLst>
              <a:ext uri="{FF2B5EF4-FFF2-40B4-BE49-F238E27FC236}">
                <a16:creationId xmlns:a16="http://schemas.microsoft.com/office/drawing/2014/main" id="{F2DD1B26-3B4B-FA4F-90DA-46A7968440A0}"/>
              </a:ext>
            </a:extLst>
          </p:cNvPr>
          <p:cNvSpPr/>
          <p:nvPr/>
        </p:nvSpPr>
        <p:spPr bwMode="auto">
          <a:xfrm>
            <a:off x="9758233" y="20375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" name="Shape 2593">
            <a:extLst>
              <a:ext uri="{FF2B5EF4-FFF2-40B4-BE49-F238E27FC236}">
                <a16:creationId xmlns:a16="http://schemas.microsoft.com/office/drawing/2014/main" id="{0F0F5BF7-3C8B-6347-8B41-45B7A9222AEA}"/>
              </a:ext>
            </a:extLst>
          </p:cNvPr>
          <p:cNvSpPr/>
          <p:nvPr/>
        </p:nvSpPr>
        <p:spPr bwMode="auto">
          <a:xfrm>
            <a:off x="10261471" y="20375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" name="Shape 2594">
            <a:extLst>
              <a:ext uri="{FF2B5EF4-FFF2-40B4-BE49-F238E27FC236}">
                <a16:creationId xmlns:a16="http://schemas.microsoft.com/office/drawing/2014/main" id="{3F9A1177-AD2F-4A48-8455-19E929792074}"/>
              </a:ext>
            </a:extLst>
          </p:cNvPr>
          <p:cNvSpPr/>
          <p:nvPr/>
        </p:nvSpPr>
        <p:spPr bwMode="auto">
          <a:xfrm>
            <a:off x="10766296" y="20613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Shape 2595">
            <a:extLst>
              <a:ext uri="{FF2B5EF4-FFF2-40B4-BE49-F238E27FC236}">
                <a16:creationId xmlns:a16="http://schemas.microsoft.com/office/drawing/2014/main" id="{BA11A051-A912-3F48-8C39-144315ECA715}"/>
              </a:ext>
            </a:extLst>
          </p:cNvPr>
          <p:cNvSpPr/>
          <p:nvPr/>
        </p:nvSpPr>
        <p:spPr bwMode="auto">
          <a:xfrm>
            <a:off x="6232396" y="2553494"/>
            <a:ext cx="263525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Shape 2596">
            <a:extLst>
              <a:ext uri="{FF2B5EF4-FFF2-40B4-BE49-F238E27FC236}">
                <a16:creationId xmlns:a16="http://schemas.microsoft.com/office/drawing/2014/main" id="{D3100FD1-D93D-3641-9E44-D09B2CA99185}"/>
              </a:ext>
            </a:extLst>
          </p:cNvPr>
          <p:cNvSpPr/>
          <p:nvPr/>
        </p:nvSpPr>
        <p:spPr bwMode="auto">
          <a:xfrm>
            <a:off x="6735633" y="2577306"/>
            <a:ext cx="263525" cy="19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5" name="Shape 2597">
            <a:extLst>
              <a:ext uri="{FF2B5EF4-FFF2-40B4-BE49-F238E27FC236}">
                <a16:creationId xmlns:a16="http://schemas.microsoft.com/office/drawing/2014/main" id="{EB7B83B3-D52F-5F46-8DEB-4FE7528E248F}"/>
              </a:ext>
            </a:extLst>
          </p:cNvPr>
          <p:cNvSpPr/>
          <p:nvPr/>
        </p:nvSpPr>
        <p:spPr bwMode="auto">
          <a:xfrm>
            <a:off x="7240458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6" name="Shape 2598">
            <a:extLst>
              <a:ext uri="{FF2B5EF4-FFF2-40B4-BE49-F238E27FC236}">
                <a16:creationId xmlns:a16="http://schemas.microsoft.com/office/drawing/2014/main" id="{83FE63CA-5634-7547-9A88-FCF60974289E}"/>
              </a:ext>
            </a:extLst>
          </p:cNvPr>
          <p:cNvSpPr/>
          <p:nvPr/>
        </p:nvSpPr>
        <p:spPr bwMode="auto">
          <a:xfrm>
            <a:off x="77436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Shape 2599">
            <a:extLst>
              <a:ext uri="{FF2B5EF4-FFF2-40B4-BE49-F238E27FC236}">
                <a16:creationId xmlns:a16="http://schemas.microsoft.com/office/drawing/2014/main" id="{20F91E41-0E4A-764D-9C55-CF89BB726F34}"/>
              </a:ext>
            </a:extLst>
          </p:cNvPr>
          <p:cNvSpPr/>
          <p:nvPr/>
        </p:nvSpPr>
        <p:spPr bwMode="auto">
          <a:xfrm>
            <a:off x="8246933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Shape 2600">
            <a:extLst>
              <a:ext uri="{FF2B5EF4-FFF2-40B4-BE49-F238E27FC236}">
                <a16:creationId xmlns:a16="http://schemas.microsoft.com/office/drawing/2014/main" id="{9AA257BB-7E41-BA41-9C7E-49B4433728C3}"/>
              </a:ext>
            </a:extLst>
          </p:cNvPr>
          <p:cNvSpPr/>
          <p:nvPr/>
        </p:nvSpPr>
        <p:spPr bwMode="auto">
          <a:xfrm>
            <a:off x="8750171" y="25407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Shape 2601">
            <a:extLst>
              <a:ext uri="{FF2B5EF4-FFF2-40B4-BE49-F238E27FC236}">
                <a16:creationId xmlns:a16="http://schemas.microsoft.com/office/drawing/2014/main" id="{095FAD9D-1400-1A49-A74E-C0130E8D19E2}"/>
              </a:ext>
            </a:extLst>
          </p:cNvPr>
          <p:cNvSpPr/>
          <p:nvPr/>
        </p:nvSpPr>
        <p:spPr bwMode="auto">
          <a:xfrm>
            <a:off x="9254996" y="25407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" name="Shape 2602">
            <a:extLst>
              <a:ext uri="{FF2B5EF4-FFF2-40B4-BE49-F238E27FC236}">
                <a16:creationId xmlns:a16="http://schemas.microsoft.com/office/drawing/2014/main" id="{A0B85927-8C34-434F-869F-5F7A56BD9813}"/>
              </a:ext>
            </a:extLst>
          </p:cNvPr>
          <p:cNvSpPr/>
          <p:nvPr/>
        </p:nvSpPr>
        <p:spPr bwMode="auto">
          <a:xfrm>
            <a:off x="9758233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1" name="Shape 2603">
            <a:extLst>
              <a:ext uri="{FF2B5EF4-FFF2-40B4-BE49-F238E27FC236}">
                <a16:creationId xmlns:a16="http://schemas.microsoft.com/office/drawing/2014/main" id="{3A1BAAF9-576C-1845-9A4C-50B1FE250E15}"/>
              </a:ext>
            </a:extLst>
          </p:cNvPr>
          <p:cNvSpPr/>
          <p:nvPr/>
        </p:nvSpPr>
        <p:spPr bwMode="auto">
          <a:xfrm>
            <a:off x="10261471" y="2553494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2" name="Shape 2604">
            <a:extLst>
              <a:ext uri="{FF2B5EF4-FFF2-40B4-BE49-F238E27FC236}">
                <a16:creationId xmlns:a16="http://schemas.microsoft.com/office/drawing/2014/main" id="{D8EDCB5B-2C7B-D746-91AA-DDD57DA781F1}"/>
              </a:ext>
            </a:extLst>
          </p:cNvPr>
          <p:cNvSpPr/>
          <p:nvPr/>
        </p:nvSpPr>
        <p:spPr bwMode="auto">
          <a:xfrm>
            <a:off x="10766296" y="2564606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Shape 2605">
            <a:extLst>
              <a:ext uri="{FF2B5EF4-FFF2-40B4-BE49-F238E27FC236}">
                <a16:creationId xmlns:a16="http://schemas.microsoft.com/office/drawing/2014/main" id="{12CA6299-9F96-3643-93C6-82566B1845DE}"/>
              </a:ext>
            </a:extLst>
          </p:cNvPr>
          <p:cNvSpPr/>
          <p:nvPr/>
        </p:nvSpPr>
        <p:spPr bwMode="auto">
          <a:xfrm>
            <a:off x="62323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Shape 2606">
            <a:extLst>
              <a:ext uri="{FF2B5EF4-FFF2-40B4-BE49-F238E27FC236}">
                <a16:creationId xmlns:a16="http://schemas.microsoft.com/office/drawing/2014/main" id="{10796820-343D-414C-8128-0B80425F94D0}"/>
              </a:ext>
            </a:extLst>
          </p:cNvPr>
          <p:cNvSpPr/>
          <p:nvPr/>
        </p:nvSpPr>
        <p:spPr bwMode="auto">
          <a:xfrm>
            <a:off x="6735633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5" name="Shape 2607">
            <a:extLst>
              <a:ext uri="{FF2B5EF4-FFF2-40B4-BE49-F238E27FC236}">
                <a16:creationId xmlns:a16="http://schemas.microsoft.com/office/drawing/2014/main" id="{788B4F68-BA48-854F-A95D-8B6D662BDE33}"/>
              </a:ext>
            </a:extLst>
          </p:cNvPr>
          <p:cNvSpPr/>
          <p:nvPr/>
        </p:nvSpPr>
        <p:spPr bwMode="auto">
          <a:xfrm>
            <a:off x="7240458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Shape 2608">
            <a:extLst>
              <a:ext uri="{FF2B5EF4-FFF2-40B4-BE49-F238E27FC236}">
                <a16:creationId xmlns:a16="http://schemas.microsoft.com/office/drawing/2014/main" id="{5E630363-D0D0-D14A-8E3A-4BC8315407B5}"/>
              </a:ext>
            </a:extLst>
          </p:cNvPr>
          <p:cNvSpPr/>
          <p:nvPr/>
        </p:nvSpPr>
        <p:spPr bwMode="auto">
          <a:xfrm>
            <a:off x="7743696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Shape 2609">
            <a:extLst>
              <a:ext uri="{FF2B5EF4-FFF2-40B4-BE49-F238E27FC236}">
                <a16:creationId xmlns:a16="http://schemas.microsoft.com/office/drawing/2014/main" id="{033F46AF-E8E2-8142-BD75-63A1FA2E3403}"/>
              </a:ext>
            </a:extLst>
          </p:cNvPr>
          <p:cNvSpPr/>
          <p:nvPr/>
        </p:nvSpPr>
        <p:spPr bwMode="auto">
          <a:xfrm>
            <a:off x="82469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8" name="Shape 2610">
            <a:extLst>
              <a:ext uri="{FF2B5EF4-FFF2-40B4-BE49-F238E27FC236}">
                <a16:creationId xmlns:a16="http://schemas.microsoft.com/office/drawing/2014/main" id="{966B62C1-D356-204D-87AF-E30E23384C1D}"/>
              </a:ext>
            </a:extLst>
          </p:cNvPr>
          <p:cNvSpPr/>
          <p:nvPr/>
        </p:nvSpPr>
        <p:spPr bwMode="auto">
          <a:xfrm>
            <a:off x="8750171" y="3069431"/>
            <a:ext cx="265112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Shape 2611">
            <a:extLst>
              <a:ext uri="{FF2B5EF4-FFF2-40B4-BE49-F238E27FC236}">
                <a16:creationId xmlns:a16="http://schemas.microsoft.com/office/drawing/2014/main" id="{D9117886-9AAF-BB4F-ABE8-401E1DD604ED}"/>
              </a:ext>
            </a:extLst>
          </p:cNvPr>
          <p:cNvSpPr/>
          <p:nvPr/>
        </p:nvSpPr>
        <p:spPr bwMode="auto">
          <a:xfrm>
            <a:off x="9254996" y="3056731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Shape 2612">
            <a:extLst>
              <a:ext uri="{FF2B5EF4-FFF2-40B4-BE49-F238E27FC236}">
                <a16:creationId xmlns:a16="http://schemas.microsoft.com/office/drawing/2014/main" id="{5E2410B4-37D5-0F44-B3A0-7BF436F08A01}"/>
              </a:ext>
            </a:extLst>
          </p:cNvPr>
          <p:cNvSpPr/>
          <p:nvPr/>
        </p:nvSpPr>
        <p:spPr bwMode="auto">
          <a:xfrm>
            <a:off x="9758233" y="306943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" name="Shape 2613">
            <a:extLst>
              <a:ext uri="{FF2B5EF4-FFF2-40B4-BE49-F238E27FC236}">
                <a16:creationId xmlns:a16="http://schemas.microsoft.com/office/drawing/2014/main" id="{D266CDA1-524E-9343-BA68-B6212BEDA7D5}"/>
              </a:ext>
            </a:extLst>
          </p:cNvPr>
          <p:cNvSpPr/>
          <p:nvPr/>
        </p:nvSpPr>
        <p:spPr bwMode="auto">
          <a:xfrm>
            <a:off x="10261471" y="3045619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Shape 2614">
            <a:extLst>
              <a:ext uri="{FF2B5EF4-FFF2-40B4-BE49-F238E27FC236}">
                <a16:creationId xmlns:a16="http://schemas.microsoft.com/office/drawing/2014/main" id="{E6146E3F-1FC4-8B4C-9D2A-B592C80998CC}"/>
              </a:ext>
            </a:extLst>
          </p:cNvPr>
          <p:cNvSpPr/>
          <p:nvPr/>
        </p:nvSpPr>
        <p:spPr bwMode="auto">
          <a:xfrm>
            <a:off x="10766296" y="304561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Shape 2615">
            <a:extLst>
              <a:ext uri="{FF2B5EF4-FFF2-40B4-BE49-F238E27FC236}">
                <a16:creationId xmlns:a16="http://schemas.microsoft.com/office/drawing/2014/main" id="{DD2A18E8-43C4-BE44-ABB8-F48C1FD11030}"/>
              </a:ext>
            </a:extLst>
          </p:cNvPr>
          <p:cNvSpPr/>
          <p:nvPr/>
        </p:nvSpPr>
        <p:spPr bwMode="auto">
          <a:xfrm>
            <a:off x="62323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4" name="Shape 2616">
            <a:extLst>
              <a:ext uri="{FF2B5EF4-FFF2-40B4-BE49-F238E27FC236}">
                <a16:creationId xmlns:a16="http://schemas.microsoft.com/office/drawing/2014/main" id="{8FAD3349-3B49-504B-A7D5-7AF1D6301B8B}"/>
              </a:ext>
            </a:extLst>
          </p:cNvPr>
          <p:cNvSpPr/>
          <p:nvPr/>
        </p:nvSpPr>
        <p:spPr bwMode="auto">
          <a:xfrm>
            <a:off x="6735633" y="3561556"/>
            <a:ext cx="263525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Shape 2617">
            <a:extLst>
              <a:ext uri="{FF2B5EF4-FFF2-40B4-BE49-F238E27FC236}">
                <a16:creationId xmlns:a16="http://schemas.microsoft.com/office/drawing/2014/main" id="{532542B6-3C62-F449-9FE7-AAB994F575F2}"/>
              </a:ext>
            </a:extLst>
          </p:cNvPr>
          <p:cNvSpPr/>
          <p:nvPr/>
        </p:nvSpPr>
        <p:spPr bwMode="auto">
          <a:xfrm>
            <a:off x="7240458" y="3572669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Shape 2618">
            <a:extLst>
              <a:ext uri="{FF2B5EF4-FFF2-40B4-BE49-F238E27FC236}">
                <a16:creationId xmlns:a16="http://schemas.microsoft.com/office/drawing/2014/main" id="{E6B1B63A-02B6-5C49-95DB-FBD225E0589C}"/>
              </a:ext>
            </a:extLst>
          </p:cNvPr>
          <p:cNvSpPr/>
          <p:nvPr/>
        </p:nvSpPr>
        <p:spPr bwMode="auto">
          <a:xfrm>
            <a:off x="77436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7" name="Shape 2619">
            <a:extLst>
              <a:ext uri="{FF2B5EF4-FFF2-40B4-BE49-F238E27FC236}">
                <a16:creationId xmlns:a16="http://schemas.microsoft.com/office/drawing/2014/main" id="{98AD156A-7315-BC43-A735-FDBF96229E07}"/>
              </a:ext>
            </a:extLst>
          </p:cNvPr>
          <p:cNvSpPr/>
          <p:nvPr/>
        </p:nvSpPr>
        <p:spPr bwMode="auto">
          <a:xfrm>
            <a:off x="82469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8" name="Shape 2620">
            <a:extLst>
              <a:ext uri="{FF2B5EF4-FFF2-40B4-BE49-F238E27FC236}">
                <a16:creationId xmlns:a16="http://schemas.microsoft.com/office/drawing/2014/main" id="{C76DA552-6D04-4546-A85E-7A87C5657E62}"/>
              </a:ext>
            </a:extLst>
          </p:cNvPr>
          <p:cNvSpPr/>
          <p:nvPr/>
        </p:nvSpPr>
        <p:spPr bwMode="auto">
          <a:xfrm>
            <a:off x="8750171" y="3561556"/>
            <a:ext cx="265112" cy="2397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9" name="Shape 2621">
            <a:extLst>
              <a:ext uri="{FF2B5EF4-FFF2-40B4-BE49-F238E27FC236}">
                <a16:creationId xmlns:a16="http://schemas.microsoft.com/office/drawing/2014/main" id="{7ACAE29D-6616-FD44-8CE9-961B449FB92C}"/>
              </a:ext>
            </a:extLst>
          </p:cNvPr>
          <p:cNvSpPr/>
          <p:nvPr/>
        </p:nvSpPr>
        <p:spPr bwMode="auto">
          <a:xfrm>
            <a:off x="9254996" y="3596481"/>
            <a:ext cx="263525" cy="168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" name="Shape 2622">
            <a:extLst>
              <a:ext uri="{FF2B5EF4-FFF2-40B4-BE49-F238E27FC236}">
                <a16:creationId xmlns:a16="http://schemas.microsoft.com/office/drawing/2014/main" id="{ECFDE573-573C-0A46-9E61-D6C0AF8FE9C5}"/>
              </a:ext>
            </a:extLst>
          </p:cNvPr>
          <p:cNvSpPr/>
          <p:nvPr/>
        </p:nvSpPr>
        <p:spPr bwMode="auto">
          <a:xfrm>
            <a:off x="9758233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1" name="Shape 2623">
            <a:extLst>
              <a:ext uri="{FF2B5EF4-FFF2-40B4-BE49-F238E27FC236}">
                <a16:creationId xmlns:a16="http://schemas.microsoft.com/office/drawing/2014/main" id="{DC842372-B681-824A-A86D-1F3786ACC3ED}"/>
              </a:ext>
            </a:extLst>
          </p:cNvPr>
          <p:cNvSpPr/>
          <p:nvPr/>
        </p:nvSpPr>
        <p:spPr bwMode="auto">
          <a:xfrm>
            <a:off x="10261471" y="3548856"/>
            <a:ext cx="265112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2" name="Shape 2624">
            <a:extLst>
              <a:ext uri="{FF2B5EF4-FFF2-40B4-BE49-F238E27FC236}">
                <a16:creationId xmlns:a16="http://schemas.microsoft.com/office/drawing/2014/main" id="{4195867D-4A89-7B45-A06A-CE6B0445A920}"/>
              </a:ext>
            </a:extLst>
          </p:cNvPr>
          <p:cNvSpPr/>
          <p:nvPr/>
        </p:nvSpPr>
        <p:spPr bwMode="auto">
          <a:xfrm>
            <a:off x="10766296" y="354885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3" name="Shape 2625">
            <a:extLst>
              <a:ext uri="{FF2B5EF4-FFF2-40B4-BE49-F238E27FC236}">
                <a16:creationId xmlns:a16="http://schemas.microsoft.com/office/drawing/2014/main" id="{248DF792-A916-9640-8EED-C4759038E57F}"/>
              </a:ext>
            </a:extLst>
          </p:cNvPr>
          <p:cNvSpPr/>
          <p:nvPr/>
        </p:nvSpPr>
        <p:spPr bwMode="auto">
          <a:xfrm>
            <a:off x="62323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Shape 2626">
            <a:extLst>
              <a:ext uri="{FF2B5EF4-FFF2-40B4-BE49-F238E27FC236}">
                <a16:creationId xmlns:a16="http://schemas.microsoft.com/office/drawing/2014/main" id="{AE743445-888E-5941-B3F5-C5B48CD111BE}"/>
              </a:ext>
            </a:extLst>
          </p:cNvPr>
          <p:cNvSpPr/>
          <p:nvPr/>
        </p:nvSpPr>
        <p:spPr bwMode="auto">
          <a:xfrm>
            <a:off x="67594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Shape 2627">
            <a:extLst>
              <a:ext uri="{FF2B5EF4-FFF2-40B4-BE49-F238E27FC236}">
                <a16:creationId xmlns:a16="http://schemas.microsoft.com/office/drawing/2014/main" id="{B16C16C8-C826-0945-8106-5BD90679F676}"/>
              </a:ext>
            </a:extLst>
          </p:cNvPr>
          <p:cNvSpPr/>
          <p:nvPr/>
        </p:nvSpPr>
        <p:spPr bwMode="auto">
          <a:xfrm>
            <a:off x="7281733" y="4052094"/>
            <a:ext cx="179388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Shape 2628">
            <a:extLst>
              <a:ext uri="{FF2B5EF4-FFF2-40B4-BE49-F238E27FC236}">
                <a16:creationId xmlns:a16="http://schemas.microsoft.com/office/drawing/2014/main" id="{BDC005E5-FC9A-BD45-9BE1-5AD895304725}"/>
              </a:ext>
            </a:extLst>
          </p:cNvPr>
          <p:cNvSpPr/>
          <p:nvPr/>
        </p:nvSpPr>
        <p:spPr bwMode="auto">
          <a:xfrm>
            <a:off x="77436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Shape 2629">
            <a:extLst>
              <a:ext uri="{FF2B5EF4-FFF2-40B4-BE49-F238E27FC236}">
                <a16:creationId xmlns:a16="http://schemas.microsoft.com/office/drawing/2014/main" id="{72792241-BBBE-894E-9863-54B1C515F1A9}"/>
              </a:ext>
            </a:extLst>
          </p:cNvPr>
          <p:cNvSpPr/>
          <p:nvPr/>
        </p:nvSpPr>
        <p:spPr bwMode="auto">
          <a:xfrm>
            <a:off x="8246933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8" name="Shape 2630">
            <a:extLst>
              <a:ext uri="{FF2B5EF4-FFF2-40B4-BE49-F238E27FC236}">
                <a16:creationId xmlns:a16="http://schemas.microsoft.com/office/drawing/2014/main" id="{384AB42F-64FE-9444-A3B6-80E943C668BC}"/>
              </a:ext>
            </a:extLst>
          </p:cNvPr>
          <p:cNvSpPr/>
          <p:nvPr/>
        </p:nvSpPr>
        <p:spPr bwMode="auto">
          <a:xfrm>
            <a:off x="8810496" y="4052094"/>
            <a:ext cx="14446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Shape 2631">
            <a:extLst>
              <a:ext uri="{FF2B5EF4-FFF2-40B4-BE49-F238E27FC236}">
                <a16:creationId xmlns:a16="http://schemas.microsoft.com/office/drawing/2014/main" id="{022FCBA1-E300-534F-A807-9BFA56AEDEE8}"/>
              </a:ext>
            </a:extLst>
          </p:cNvPr>
          <p:cNvSpPr/>
          <p:nvPr/>
        </p:nvSpPr>
        <p:spPr bwMode="auto">
          <a:xfrm>
            <a:off x="9254996" y="4077494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0" name="Shape 2632">
            <a:extLst>
              <a:ext uri="{FF2B5EF4-FFF2-40B4-BE49-F238E27FC236}">
                <a16:creationId xmlns:a16="http://schemas.microsoft.com/office/drawing/2014/main" id="{E4C1AFA7-F0E6-414E-A239-44F47ACF193F}"/>
              </a:ext>
            </a:extLst>
          </p:cNvPr>
          <p:cNvSpPr/>
          <p:nvPr/>
        </p:nvSpPr>
        <p:spPr bwMode="auto">
          <a:xfrm>
            <a:off x="9782046" y="4052094"/>
            <a:ext cx="215900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1" name="Shape 2633">
            <a:extLst>
              <a:ext uri="{FF2B5EF4-FFF2-40B4-BE49-F238E27FC236}">
                <a16:creationId xmlns:a16="http://schemas.microsoft.com/office/drawing/2014/main" id="{8FBD90FF-D6E4-4744-8EF5-D18E49896065}"/>
              </a:ext>
            </a:extLst>
          </p:cNvPr>
          <p:cNvSpPr/>
          <p:nvPr/>
        </p:nvSpPr>
        <p:spPr bwMode="auto">
          <a:xfrm>
            <a:off x="10261471" y="4052094"/>
            <a:ext cx="265112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Shape 2634">
            <a:extLst>
              <a:ext uri="{FF2B5EF4-FFF2-40B4-BE49-F238E27FC236}">
                <a16:creationId xmlns:a16="http://schemas.microsoft.com/office/drawing/2014/main" id="{2C34986A-2DC1-6B4B-A065-C1D2CC3B1BE5}"/>
              </a:ext>
            </a:extLst>
          </p:cNvPr>
          <p:cNvSpPr/>
          <p:nvPr/>
        </p:nvSpPr>
        <p:spPr bwMode="auto">
          <a:xfrm>
            <a:off x="10766296" y="4052094"/>
            <a:ext cx="263525" cy="2651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Title 115">
            <a:extLst>
              <a:ext uri="{FF2B5EF4-FFF2-40B4-BE49-F238E27FC236}">
                <a16:creationId xmlns:a16="http://schemas.microsoft.com/office/drawing/2014/main" id="{59581005-8BB5-E745-A949-CDBB950C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Business</a:t>
            </a:r>
          </a:p>
        </p:txBody>
      </p:sp>
      <p:pic>
        <p:nvPicPr>
          <p:cNvPr id="120" name="Graphic 119">
            <a:extLst>
              <a:ext uri="{FF2B5EF4-FFF2-40B4-BE49-F238E27FC236}">
                <a16:creationId xmlns:a16="http://schemas.microsoft.com/office/drawing/2014/main" id="{D7D5ABF2-7F7F-0643-9079-C677F650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7048" y="4549448"/>
            <a:ext cx="228600" cy="317500"/>
          </a:xfrm>
          <a:prstGeom prst="rect">
            <a:avLst/>
          </a:prstGeom>
        </p:spPr>
      </p:pic>
      <p:pic>
        <p:nvPicPr>
          <p:cNvPr id="122" name="Graphic 121">
            <a:extLst>
              <a:ext uri="{FF2B5EF4-FFF2-40B4-BE49-F238E27FC236}">
                <a16:creationId xmlns:a16="http://schemas.microsoft.com/office/drawing/2014/main" id="{31743DF8-958A-ED47-9717-4E119143C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3012" y="4529931"/>
            <a:ext cx="215900" cy="3175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6B20205A-5126-4042-93E4-4EEEAFCF52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725" y="4551098"/>
            <a:ext cx="334963" cy="334963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8DC380F-992A-0649-8F79-5643E41C244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543" y="4520703"/>
            <a:ext cx="228601" cy="318409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A5A4FD-7EF6-4647-88B5-9BF4718ACA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874" y="4517761"/>
            <a:ext cx="279400" cy="3683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CA6DCEF5-9A0C-A846-8B71-5410FDA752F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743" y="4512760"/>
            <a:ext cx="350880" cy="35088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501BAF3B-2834-FD47-A2DD-BCE1C345BF6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845" y="4535428"/>
            <a:ext cx="287488" cy="326690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E760DF67-C13E-5F4B-86AF-D7B0B57AE1E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284" y="4509205"/>
            <a:ext cx="393807" cy="391369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4FE58DA-8A2E-D34A-A5EA-0F698DC3AA4F}"/>
              </a:ext>
            </a:extLst>
          </p:cNvPr>
          <p:cNvGrpSpPr/>
          <p:nvPr/>
        </p:nvGrpSpPr>
        <p:grpSpPr>
          <a:xfrm>
            <a:off x="1149656" y="5025094"/>
            <a:ext cx="4268787" cy="263525"/>
            <a:chOff x="1166813" y="3042434"/>
            <a:chExt cx="4268787" cy="263525"/>
          </a:xfrm>
        </p:grpSpPr>
        <p:sp>
          <p:nvSpPr>
            <p:cNvPr id="131" name="Shape 2718">
              <a:extLst>
                <a:ext uri="{FF2B5EF4-FFF2-40B4-BE49-F238E27FC236}">
                  <a16:creationId xmlns:a16="http://schemas.microsoft.com/office/drawing/2014/main" id="{C09606EC-DCD3-A745-B421-4E59EBDEA205}"/>
                </a:ext>
              </a:extLst>
            </p:cNvPr>
            <p:cNvSpPr/>
            <p:nvPr/>
          </p:nvSpPr>
          <p:spPr bwMode="auto">
            <a:xfrm>
              <a:off x="1166813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11147" y="5053"/>
                  </a:moveTo>
                  <a:cubicBezTo>
                    <a:pt x="11058" y="4964"/>
                    <a:pt x="10935" y="4909"/>
                    <a:pt x="10800" y="4909"/>
                  </a:cubicBezTo>
                  <a:cubicBezTo>
                    <a:pt x="10665" y="4909"/>
                    <a:pt x="10542" y="4964"/>
                    <a:pt x="10453" y="5053"/>
                  </a:cubicBezTo>
                  <a:lnTo>
                    <a:pt x="6526" y="8980"/>
                  </a:lnTo>
                  <a:cubicBezTo>
                    <a:pt x="6437" y="9069"/>
                    <a:pt x="6382" y="9192"/>
                    <a:pt x="6382" y="9327"/>
                  </a:cubicBezTo>
                  <a:cubicBezTo>
                    <a:pt x="6382" y="9599"/>
                    <a:pt x="6602" y="9818"/>
                    <a:pt x="6873" y="9818"/>
                  </a:cubicBezTo>
                  <a:cubicBezTo>
                    <a:pt x="7008" y="9818"/>
                    <a:pt x="7131" y="9764"/>
                    <a:pt x="7220" y="9674"/>
                  </a:cubicBezTo>
                  <a:lnTo>
                    <a:pt x="10309" y="6585"/>
                  </a:lnTo>
                  <a:lnTo>
                    <a:pt x="10309" y="16200"/>
                  </a:lnTo>
                  <a:cubicBezTo>
                    <a:pt x="10309" y="16471"/>
                    <a:pt x="10529" y="16691"/>
                    <a:pt x="10800" y="16691"/>
                  </a:cubicBezTo>
                  <a:cubicBezTo>
                    <a:pt x="11071" y="16691"/>
                    <a:pt x="11291" y="16471"/>
                    <a:pt x="11291" y="16200"/>
                  </a:cubicBezTo>
                  <a:lnTo>
                    <a:pt x="11291" y="6585"/>
                  </a:lnTo>
                  <a:lnTo>
                    <a:pt x="14380" y="9674"/>
                  </a:lnTo>
                  <a:cubicBezTo>
                    <a:pt x="14469" y="9764"/>
                    <a:pt x="14592" y="9818"/>
                    <a:pt x="14727" y="9818"/>
                  </a:cubicBezTo>
                  <a:cubicBezTo>
                    <a:pt x="14998" y="9818"/>
                    <a:pt x="15218" y="9599"/>
                    <a:pt x="15218" y="9327"/>
                  </a:cubicBezTo>
                  <a:cubicBezTo>
                    <a:pt x="15218" y="9192"/>
                    <a:pt x="15163" y="9069"/>
                    <a:pt x="15074" y="8980"/>
                  </a:cubicBezTo>
                  <a:cubicBezTo>
                    <a:pt x="15074" y="8980"/>
                    <a:pt x="11147" y="5053"/>
                    <a:pt x="11147" y="5053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69" y="21123"/>
                    <a:pt x="21129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9818" y="0"/>
                  </a:moveTo>
                  <a:lnTo>
                    <a:pt x="7855" y="0"/>
                  </a:lnTo>
                  <a:lnTo>
                    <a:pt x="7855" y="982"/>
                  </a:lnTo>
                  <a:lnTo>
                    <a:pt x="9818" y="982"/>
                  </a:lnTo>
                  <a:cubicBezTo>
                    <a:pt x="9818" y="982"/>
                    <a:pt x="9818" y="0"/>
                    <a:pt x="9818" y="0"/>
                  </a:cubicBezTo>
                  <a:close/>
                  <a:moveTo>
                    <a:pt x="20350" y="1964"/>
                  </a:moveTo>
                  <a:lnTo>
                    <a:pt x="21426" y="1964"/>
                  </a:lnTo>
                  <a:cubicBezTo>
                    <a:pt x="21129" y="1133"/>
                    <a:pt x="20469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13745" y="0"/>
                  </a:moveTo>
                  <a:lnTo>
                    <a:pt x="11782" y="0"/>
                  </a:lnTo>
                  <a:lnTo>
                    <a:pt x="11782" y="982"/>
                  </a:lnTo>
                  <a:lnTo>
                    <a:pt x="13745" y="982"/>
                  </a:lnTo>
                  <a:cubicBezTo>
                    <a:pt x="13745" y="982"/>
                    <a:pt x="13745" y="0"/>
                    <a:pt x="13745" y="0"/>
                  </a:cubicBezTo>
                  <a:close/>
                  <a:moveTo>
                    <a:pt x="174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1" y="477"/>
                    <a:pt x="472" y="1133"/>
                    <a:pt x="174" y="1964"/>
                  </a:cubicBezTo>
                  <a:moveTo>
                    <a:pt x="1250" y="19636"/>
                  </a:moveTo>
                  <a:lnTo>
                    <a:pt x="174" y="19636"/>
                  </a:lnTo>
                  <a:cubicBezTo>
                    <a:pt x="472" y="20467"/>
                    <a:pt x="1131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2" name="Shape 2719">
              <a:extLst>
                <a:ext uri="{FF2B5EF4-FFF2-40B4-BE49-F238E27FC236}">
                  <a16:creationId xmlns:a16="http://schemas.microsoft.com/office/drawing/2014/main" id="{1D56846D-80F7-5A4D-B320-84BE009FA086}"/>
                </a:ext>
              </a:extLst>
            </p:cNvPr>
            <p:cNvSpPr/>
            <p:nvPr/>
          </p:nvSpPr>
          <p:spPr bwMode="auto">
            <a:xfrm>
              <a:off x="16700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765" y="182"/>
                  </a:move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cubicBezTo>
                    <a:pt x="12594" y="1105"/>
                    <a:pt x="12765" y="182"/>
                    <a:pt x="12765" y="182"/>
                  </a:cubicBezTo>
                  <a:close/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3" name="Shape 2720">
              <a:extLst>
                <a:ext uri="{FF2B5EF4-FFF2-40B4-BE49-F238E27FC236}">
                  <a16:creationId xmlns:a16="http://schemas.microsoft.com/office/drawing/2014/main" id="{324C649B-94B7-8B43-8B15-18EA944D58E3}"/>
                </a:ext>
              </a:extLst>
            </p:cNvPr>
            <p:cNvSpPr/>
            <p:nvPr/>
          </p:nvSpPr>
          <p:spPr bwMode="auto">
            <a:xfrm>
              <a:off x="2174875" y="3042434"/>
              <a:ext cx="261938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14735"/>
                  </a:moveTo>
                  <a:cubicBezTo>
                    <a:pt x="8622" y="14735"/>
                    <a:pt x="6857" y="12973"/>
                    <a:pt x="6857" y="10800"/>
                  </a:cubicBezTo>
                  <a:cubicBezTo>
                    <a:pt x="6857" y="8627"/>
                    <a:pt x="8622" y="6865"/>
                    <a:pt x="10800" y="6865"/>
                  </a:cubicBezTo>
                  <a:cubicBezTo>
                    <a:pt x="12978" y="6865"/>
                    <a:pt x="14743" y="8627"/>
                    <a:pt x="14743" y="10800"/>
                  </a:cubicBezTo>
                  <a:cubicBezTo>
                    <a:pt x="14743" y="12973"/>
                    <a:pt x="12978" y="14735"/>
                    <a:pt x="10800" y="14735"/>
                  </a:cubicBezTo>
                  <a:moveTo>
                    <a:pt x="10800" y="5881"/>
                  </a:moveTo>
                  <a:cubicBezTo>
                    <a:pt x="8078" y="5881"/>
                    <a:pt x="5871" y="8083"/>
                    <a:pt x="5871" y="10800"/>
                  </a:cubicBezTo>
                  <a:cubicBezTo>
                    <a:pt x="5871" y="13517"/>
                    <a:pt x="8078" y="15719"/>
                    <a:pt x="10800" y="15719"/>
                  </a:cubicBezTo>
                  <a:cubicBezTo>
                    <a:pt x="13522" y="15719"/>
                    <a:pt x="15729" y="13517"/>
                    <a:pt x="15729" y="10800"/>
                  </a:cubicBezTo>
                  <a:cubicBezTo>
                    <a:pt x="15729" y="8083"/>
                    <a:pt x="13522" y="5881"/>
                    <a:pt x="10800" y="588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4" name="Shape 2721">
              <a:extLst>
                <a:ext uri="{FF2B5EF4-FFF2-40B4-BE49-F238E27FC236}">
                  <a16:creationId xmlns:a16="http://schemas.microsoft.com/office/drawing/2014/main" id="{86F84409-7D8B-0D47-AE50-382B2F1535E2}"/>
                </a:ext>
              </a:extLst>
            </p:cNvPr>
            <p:cNvSpPr/>
            <p:nvPr/>
          </p:nvSpPr>
          <p:spPr bwMode="auto">
            <a:xfrm>
              <a:off x="2678113" y="3042434"/>
              <a:ext cx="261937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1148" y="16559"/>
                  </a:moveTo>
                  <a:lnTo>
                    <a:pt x="15092" y="12624"/>
                  </a:lnTo>
                  <a:cubicBezTo>
                    <a:pt x="15181" y="12535"/>
                    <a:pt x="15236" y="12412"/>
                    <a:pt x="15236" y="12276"/>
                  </a:cubicBezTo>
                  <a:cubicBezTo>
                    <a:pt x="15236" y="12004"/>
                    <a:pt x="15015" y="11784"/>
                    <a:pt x="14743" y="11784"/>
                  </a:cubicBezTo>
                  <a:cubicBezTo>
                    <a:pt x="14607" y="11784"/>
                    <a:pt x="14483" y="11839"/>
                    <a:pt x="14395" y="11928"/>
                  </a:cubicBezTo>
                  <a:lnTo>
                    <a:pt x="11293" y="15024"/>
                  </a:lnTo>
                  <a:lnTo>
                    <a:pt x="11293" y="5389"/>
                  </a:lnTo>
                  <a:cubicBezTo>
                    <a:pt x="11293" y="5117"/>
                    <a:pt x="11072" y="4897"/>
                    <a:pt x="10800" y="4897"/>
                  </a:cubicBezTo>
                  <a:cubicBezTo>
                    <a:pt x="10528" y="4897"/>
                    <a:pt x="10307" y="5117"/>
                    <a:pt x="10307" y="5389"/>
                  </a:cubicBezTo>
                  <a:lnTo>
                    <a:pt x="10307" y="15024"/>
                  </a:lnTo>
                  <a:lnTo>
                    <a:pt x="7206" y="11928"/>
                  </a:lnTo>
                  <a:cubicBezTo>
                    <a:pt x="7117" y="11839"/>
                    <a:pt x="6993" y="11784"/>
                    <a:pt x="6857" y="11784"/>
                  </a:cubicBezTo>
                  <a:cubicBezTo>
                    <a:pt x="6585" y="11784"/>
                    <a:pt x="6364" y="12004"/>
                    <a:pt x="6364" y="12276"/>
                  </a:cubicBezTo>
                  <a:cubicBezTo>
                    <a:pt x="6364" y="12412"/>
                    <a:pt x="6419" y="12535"/>
                    <a:pt x="6508" y="12624"/>
                  </a:cubicBezTo>
                  <a:lnTo>
                    <a:pt x="10452" y="16559"/>
                  </a:lnTo>
                  <a:cubicBezTo>
                    <a:pt x="10541" y="16648"/>
                    <a:pt x="10664" y="16703"/>
                    <a:pt x="10800" y="16703"/>
                  </a:cubicBezTo>
                  <a:cubicBezTo>
                    <a:pt x="10936" y="16703"/>
                    <a:pt x="11059" y="16648"/>
                    <a:pt x="11148" y="16559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5" name="Shape 2722">
              <a:extLst>
                <a:ext uri="{FF2B5EF4-FFF2-40B4-BE49-F238E27FC236}">
                  <a16:creationId xmlns:a16="http://schemas.microsoft.com/office/drawing/2014/main" id="{6D9031DD-654A-3043-AD33-9A4DD7AD1315}"/>
                </a:ext>
              </a:extLst>
            </p:cNvPr>
            <p:cNvSpPr/>
            <p:nvPr/>
          </p:nvSpPr>
          <p:spPr bwMode="auto">
            <a:xfrm>
              <a:off x="31813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61"/>
                  </a:moveTo>
                  <a:lnTo>
                    <a:pt x="10802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5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2" y="19771"/>
                    <a:pt x="14365" y="19991"/>
                  </a:cubicBezTo>
                  <a:moveTo>
                    <a:pt x="11293" y="16211"/>
                  </a:moveTo>
                  <a:lnTo>
                    <a:pt x="11293" y="6576"/>
                  </a:lnTo>
                  <a:lnTo>
                    <a:pt x="14395" y="9672"/>
                  </a:lnTo>
                  <a:cubicBezTo>
                    <a:pt x="14484" y="9761"/>
                    <a:pt x="14607" y="9816"/>
                    <a:pt x="14743" y="9816"/>
                  </a:cubicBezTo>
                  <a:cubicBezTo>
                    <a:pt x="15016" y="9816"/>
                    <a:pt x="15236" y="9596"/>
                    <a:pt x="15236" y="9324"/>
                  </a:cubicBezTo>
                  <a:cubicBezTo>
                    <a:pt x="15236" y="9189"/>
                    <a:pt x="15181" y="9065"/>
                    <a:pt x="15092" y="8976"/>
                  </a:cubicBezTo>
                  <a:lnTo>
                    <a:pt x="11149" y="5041"/>
                  </a:lnTo>
                  <a:cubicBezTo>
                    <a:pt x="11059" y="4952"/>
                    <a:pt x="10936" y="4897"/>
                    <a:pt x="10800" y="4897"/>
                  </a:cubicBezTo>
                  <a:cubicBezTo>
                    <a:pt x="10664" y="4897"/>
                    <a:pt x="10541" y="4952"/>
                    <a:pt x="10452" y="5041"/>
                  </a:cubicBezTo>
                  <a:lnTo>
                    <a:pt x="6509" y="8976"/>
                  </a:lnTo>
                  <a:cubicBezTo>
                    <a:pt x="6419" y="9065"/>
                    <a:pt x="6364" y="9189"/>
                    <a:pt x="6364" y="9324"/>
                  </a:cubicBezTo>
                  <a:cubicBezTo>
                    <a:pt x="6364" y="9596"/>
                    <a:pt x="6584" y="9816"/>
                    <a:pt x="6857" y="9816"/>
                  </a:cubicBezTo>
                  <a:cubicBezTo>
                    <a:pt x="6993" y="9816"/>
                    <a:pt x="7116" y="9761"/>
                    <a:pt x="7206" y="9672"/>
                  </a:cubicBezTo>
                  <a:lnTo>
                    <a:pt x="10307" y="6576"/>
                  </a:lnTo>
                  <a:lnTo>
                    <a:pt x="10307" y="16211"/>
                  </a:lnTo>
                  <a:cubicBezTo>
                    <a:pt x="10307" y="16483"/>
                    <a:pt x="10528" y="16703"/>
                    <a:pt x="10800" y="16703"/>
                  </a:cubicBezTo>
                  <a:cubicBezTo>
                    <a:pt x="11072" y="16703"/>
                    <a:pt x="11293" y="16483"/>
                    <a:pt x="11293" y="16211"/>
                  </a:cubicBezTo>
                  <a:moveTo>
                    <a:pt x="17446" y="18078"/>
                  </a:moveTo>
                  <a:lnTo>
                    <a:pt x="18081" y="18770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3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21553" y="9794"/>
                  </a:moveTo>
                  <a:lnTo>
                    <a:pt x="20617" y="9880"/>
                  </a:lnTo>
                  <a:cubicBezTo>
                    <a:pt x="20645" y="10182"/>
                    <a:pt x="20659" y="10492"/>
                    <a:pt x="20659" y="10800"/>
                  </a:cubicBezTo>
                  <a:cubicBezTo>
                    <a:pt x="20659" y="11099"/>
                    <a:pt x="20646" y="11401"/>
                    <a:pt x="20619" y="11699"/>
                  </a:cubicBezTo>
                  <a:lnTo>
                    <a:pt x="21556" y="11784"/>
                  </a:lnTo>
                  <a:cubicBezTo>
                    <a:pt x="21586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18660" y="4853"/>
                  </a:moveTo>
                  <a:lnTo>
                    <a:pt x="19412" y="4287"/>
                  </a:lnTo>
                  <a:cubicBezTo>
                    <a:pt x="19011" y="3759"/>
                    <a:pt x="18558" y="3264"/>
                    <a:pt x="18066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3"/>
                  </a:cubicBezTo>
                  <a:moveTo>
                    <a:pt x="6893" y="20882"/>
                  </a:moveTo>
                  <a:cubicBezTo>
                    <a:pt x="7513" y="21121"/>
                    <a:pt x="8160" y="21302"/>
                    <a:pt x="8814" y="21422"/>
                  </a:cubicBezTo>
                  <a:lnTo>
                    <a:pt x="8984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3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2" y="14642"/>
                    <a:pt x="19632" y="1518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4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8923" y="1113"/>
                  </a:moveTo>
                  <a:lnTo>
                    <a:pt x="8747" y="190"/>
                  </a:lnTo>
                  <a:cubicBezTo>
                    <a:pt x="8093" y="315"/>
                    <a:pt x="7448" y="501"/>
                    <a:pt x="6829" y="743"/>
                  </a:cubicBezTo>
                  <a:lnTo>
                    <a:pt x="7174" y="1617"/>
                  </a:lnTo>
                  <a:cubicBezTo>
                    <a:pt x="7737" y="1396"/>
                    <a:pt x="8326" y="1226"/>
                    <a:pt x="8923" y="1113"/>
                  </a:cubicBezTo>
                  <a:moveTo>
                    <a:pt x="16474" y="1615"/>
                  </a:moveTo>
                  <a:cubicBezTo>
                    <a:pt x="15907" y="1264"/>
                    <a:pt x="15307" y="966"/>
                    <a:pt x="14687" y="726"/>
                  </a:cubicBezTo>
                  <a:lnTo>
                    <a:pt x="14346" y="1602"/>
                  </a:lnTo>
                  <a:cubicBezTo>
                    <a:pt x="14913" y="1821"/>
                    <a:pt x="15462" y="2094"/>
                    <a:pt x="15978" y="2413"/>
                  </a:cubicBezTo>
                  <a:cubicBezTo>
                    <a:pt x="15978" y="2413"/>
                    <a:pt x="16474" y="1615"/>
                    <a:pt x="16474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0" y="4853"/>
                    <a:pt x="1368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09" y="18800"/>
                  </a:moveTo>
                  <a:cubicBezTo>
                    <a:pt x="4003" y="19247"/>
                    <a:pt x="4539" y="19650"/>
                    <a:pt x="5104" y="19997"/>
                  </a:cubicBezTo>
                  <a:lnTo>
                    <a:pt x="5598" y="19198"/>
                  </a:lnTo>
                  <a:cubicBezTo>
                    <a:pt x="5082" y="18881"/>
                    <a:pt x="4592" y="18513"/>
                    <a:pt x="4142" y="18105"/>
                  </a:cubicBezTo>
                  <a:cubicBezTo>
                    <a:pt x="4142" y="18105"/>
                    <a:pt x="3509" y="18800"/>
                    <a:pt x="3509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6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4" y="15642"/>
                  </a:moveTo>
                  <a:cubicBezTo>
                    <a:pt x="1403" y="16235"/>
                    <a:pt x="1758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4" y="15642"/>
                    <a:pt x="1104" y="15642"/>
                  </a:cubicBezTo>
                  <a:close/>
                  <a:moveTo>
                    <a:pt x="5546" y="2435"/>
                  </a:moveTo>
                  <a:lnTo>
                    <a:pt x="5047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1" y="2756"/>
                    <a:pt x="5546" y="2435"/>
                  </a:cubicBezTo>
                  <a:moveTo>
                    <a:pt x="1264" y="8133"/>
                  </a:moveTo>
                  <a:lnTo>
                    <a:pt x="358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7"/>
                    <a:pt x="1101" y="8714"/>
                    <a:pt x="1264" y="8133"/>
                  </a:cubicBezTo>
                  <a:moveTo>
                    <a:pt x="942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2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6" name="Shape 2723">
              <a:extLst>
                <a:ext uri="{FF2B5EF4-FFF2-40B4-BE49-F238E27FC236}">
                  <a16:creationId xmlns:a16="http://schemas.microsoft.com/office/drawing/2014/main" id="{7E4F9CE5-9D9B-4F45-B211-E7750634E3FE}"/>
                </a:ext>
              </a:extLst>
            </p:cNvPr>
            <p:cNvSpPr/>
            <p:nvPr/>
          </p:nvSpPr>
          <p:spPr bwMode="auto">
            <a:xfrm>
              <a:off x="3684588" y="3042434"/>
              <a:ext cx="265112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345" y="10309"/>
                  </a:moveTo>
                  <a:lnTo>
                    <a:pt x="7899" y="10309"/>
                  </a:lnTo>
                  <a:cubicBezTo>
                    <a:pt x="7974" y="9863"/>
                    <a:pt x="8153" y="9453"/>
                    <a:pt x="8405" y="9099"/>
                  </a:cubicBezTo>
                  <a:lnTo>
                    <a:pt x="8717" y="9412"/>
                  </a:lnTo>
                  <a:cubicBezTo>
                    <a:pt x="8909" y="9604"/>
                    <a:pt x="9220" y="9604"/>
                    <a:pt x="9412" y="9412"/>
                  </a:cubicBezTo>
                  <a:cubicBezTo>
                    <a:pt x="9603" y="9220"/>
                    <a:pt x="9603" y="8909"/>
                    <a:pt x="9412" y="8717"/>
                  </a:cubicBezTo>
                  <a:lnTo>
                    <a:pt x="9101" y="8407"/>
                  </a:lnTo>
                  <a:cubicBezTo>
                    <a:pt x="9454" y="8157"/>
                    <a:pt x="9864" y="7979"/>
                    <a:pt x="10309" y="7904"/>
                  </a:cubicBezTo>
                  <a:lnTo>
                    <a:pt x="10309" y="8345"/>
                  </a:lnTo>
                  <a:cubicBezTo>
                    <a:pt x="10309" y="8617"/>
                    <a:pt x="10529" y="8836"/>
                    <a:pt x="10800" y="8836"/>
                  </a:cubicBezTo>
                  <a:cubicBezTo>
                    <a:pt x="11071" y="8836"/>
                    <a:pt x="11291" y="8617"/>
                    <a:pt x="11291" y="8345"/>
                  </a:cubicBezTo>
                  <a:lnTo>
                    <a:pt x="11291" y="7904"/>
                  </a:lnTo>
                  <a:cubicBezTo>
                    <a:pt x="11737" y="7979"/>
                    <a:pt x="12146" y="8157"/>
                    <a:pt x="12499" y="8407"/>
                  </a:cubicBezTo>
                  <a:lnTo>
                    <a:pt x="12188" y="8717"/>
                  </a:lnTo>
                  <a:cubicBezTo>
                    <a:pt x="11997" y="8909"/>
                    <a:pt x="11997" y="9220"/>
                    <a:pt x="12188" y="9412"/>
                  </a:cubicBezTo>
                  <a:cubicBezTo>
                    <a:pt x="12380" y="9604"/>
                    <a:pt x="12691" y="9604"/>
                    <a:pt x="12883" y="9412"/>
                  </a:cubicBezTo>
                  <a:lnTo>
                    <a:pt x="13195" y="9099"/>
                  </a:lnTo>
                  <a:cubicBezTo>
                    <a:pt x="13447" y="9453"/>
                    <a:pt x="13626" y="9863"/>
                    <a:pt x="13701" y="10309"/>
                  </a:cubicBezTo>
                  <a:lnTo>
                    <a:pt x="13255" y="10309"/>
                  </a:lnTo>
                  <a:cubicBezTo>
                    <a:pt x="12983" y="10309"/>
                    <a:pt x="12764" y="10529"/>
                    <a:pt x="12764" y="10800"/>
                  </a:cubicBezTo>
                  <a:cubicBezTo>
                    <a:pt x="12764" y="11071"/>
                    <a:pt x="12983" y="11291"/>
                    <a:pt x="13255" y="11291"/>
                  </a:cubicBezTo>
                  <a:lnTo>
                    <a:pt x="13701" y="11291"/>
                  </a:lnTo>
                  <a:cubicBezTo>
                    <a:pt x="13626" y="11738"/>
                    <a:pt x="13447" y="12147"/>
                    <a:pt x="13195" y="12501"/>
                  </a:cubicBezTo>
                  <a:lnTo>
                    <a:pt x="12883" y="12188"/>
                  </a:lnTo>
                  <a:cubicBezTo>
                    <a:pt x="12691" y="11997"/>
                    <a:pt x="12380" y="11997"/>
                    <a:pt x="12188" y="12188"/>
                  </a:cubicBezTo>
                  <a:cubicBezTo>
                    <a:pt x="11997" y="12380"/>
                    <a:pt x="11997" y="12691"/>
                    <a:pt x="12188" y="12883"/>
                  </a:cubicBezTo>
                  <a:lnTo>
                    <a:pt x="12499" y="13193"/>
                  </a:lnTo>
                  <a:cubicBezTo>
                    <a:pt x="12146" y="13444"/>
                    <a:pt x="11737" y="13621"/>
                    <a:pt x="11291" y="13696"/>
                  </a:cubicBezTo>
                  <a:lnTo>
                    <a:pt x="11291" y="13255"/>
                  </a:lnTo>
                  <a:cubicBezTo>
                    <a:pt x="11291" y="12983"/>
                    <a:pt x="11071" y="12764"/>
                    <a:pt x="10800" y="12764"/>
                  </a:cubicBezTo>
                  <a:cubicBezTo>
                    <a:pt x="10529" y="12764"/>
                    <a:pt x="10309" y="12983"/>
                    <a:pt x="10309" y="13255"/>
                  </a:cubicBezTo>
                  <a:lnTo>
                    <a:pt x="10309" y="13696"/>
                  </a:lnTo>
                  <a:cubicBezTo>
                    <a:pt x="9864" y="13621"/>
                    <a:pt x="9454" y="13444"/>
                    <a:pt x="9101" y="13193"/>
                  </a:cubicBezTo>
                  <a:lnTo>
                    <a:pt x="9412" y="12883"/>
                  </a:lnTo>
                  <a:cubicBezTo>
                    <a:pt x="9603" y="12691"/>
                    <a:pt x="9603" y="12380"/>
                    <a:pt x="9412" y="12188"/>
                  </a:cubicBezTo>
                  <a:cubicBezTo>
                    <a:pt x="9220" y="11997"/>
                    <a:pt x="8909" y="11997"/>
                    <a:pt x="8717" y="12188"/>
                  </a:cubicBezTo>
                  <a:lnTo>
                    <a:pt x="8405" y="12501"/>
                  </a:lnTo>
                  <a:cubicBezTo>
                    <a:pt x="8153" y="12147"/>
                    <a:pt x="7974" y="11738"/>
                    <a:pt x="7899" y="11291"/>
                  </a:cubicBezTo>
                  <a:lnTo>
                    <a:pt x="8345" y="11291"/>
                  </a:lnTo>
                  <a:cubicBezTo>
                    <a:pt x="8617" y="11291"/>
                    <a:pt x="8836" y="11071"/>
                    <a:pt x="8836" y="10800"/>
                  </a:cubicBezTo>
                  <a:cubicBezTo>
                    <a:pt x="8836" y="10529"/>
                    <a:pt x="8617" y="10309"/>
                    <a:pt x="8345" y="10309"/>
                  </a:cubicBezTo>
                  <a:moveTo>
                    <a:pt x="8023" y="13577"/>
                  </a:moveTo>
                  <a:lnTo>
                    <a:pt x="8023" y="13578"/>
                  </a:lnTo>
                  <a:cubicBezTo>
                    <a:pt x="8734" y="14288"/>
                    <a:pt x="9716" y="14727"/>
                    <a:pt x="10800" y="14727"/>
                  </a:cubicBezTo>
                  <a:cubicBezTo>
                    <a:pt x="11884" y="14727"/>
                    <a:pt x="12866" y="14288"/>
                    <a:pt x="13577" y="13578"/>
                  </a:cubicBezTo>
                  <a:lnTo>
                    <a:pt x="13577" y="13577"/>
                  </a:lnTo>
                  <a:lnTo>
                    <a:pt x="13577" y="13577"/>
                  </a:lnTo>
                  <a:cubicBezTo>
                    <a:pt x="14288" y="12866"/>
                    <a:pt x="14727" y="11884"/>
                    <a:pt x="14727" y="10800"/>
                  </a:cubicBezTo>
                  <a:cubicBezTo>
                    <a:pt x="14727" y="8631"/>
                    <a:pt x="12969" y="6873"/>
                    <a:pt x="10800" y="6873"/>
                  </a:cubicBezTo>
                  <a:cubicBezTo>
                    <a:pt x="8631" y="6873"/>
                    <a:pt x="6873" y="8631"/>
                    <a:pt x="6873" y="10800"/>
                  </a:cubicBezTo>
                  <a:cubicBezTo>
                    <a:pt x="6873" y="11884"/>
                    <a:pt x="7311" y="12866"/>
                    <a:pt x="8023" y="13577"/>
                  </a:cubicBezTo>
                  <a:cubicBezTo>
                    <a:pt x="8023" y="13577"/>
                    <a:pt x="8023" y="13577"/>
                    <a:pt x="8023" y="13577"/>
                  </a:cubicBezTo>
                  <a:close/>
                  <a:moveTo>
                    <a:pt x="10800" y="11782"/>
                  </a:move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moveTo>
                    <a:pt x="17673" y="5891"/>
                  </a:moveTo>
                  <a:cubicBezTo>
                    <a:pt x="17131" y="5891"/>
                    <a:pt x="16691" y="6331"/>
                    <a:pt x="16691" y="6873"/>
                  </a:cubicBezTo>
                  <a:lnTo>
                    <a:pt x="16691" y="7855"/>
                  </a:lnTo>
                  <a:cubicBezTo>
                    <a:pt x="16691" y="8396"/>
                    <a:pt x="17131" y="8836"/>
                    <a:pt x="17673" y="8836"/>
                  </a:cubicBezTo>
                  <a:lnTo>
                    <a:pt x="17673" y="12764"/>
                  </a:lnTo>
                  <a:cubicBezTo>
                    <a:pt x="17131" y="12764"/>
                    <a:pt x="16691" y="13204"/>
                    <a:pt x="16691" y="13745"/>
                  </a:cubicBezTo>
                  <a:lnTo>
                    <a:pt x="16691" y="14727"/>
                  </a:lnTo>
                  <a:cubicBezTo>
                    <a:pt x="16691" y="15270"/>
                    <a:pt x="17131" y="15709"/>
                    <a:pt x="17673" y="15709"/>
                  </a:cubicBezTo>
                  <a:lnTo>
                    <a:pt x="17673" y="17673"/>
                  </a:lnTo>
                  <a:lnTo>
                    <a:pt x="3927" y="17673"/>
                  </a:lnTo>
                  <a:lnTo>
                    <a:pt x="3927" y="3927"/>
                  </a:lnTo>
                  <a:lnTo>
                    <a:pt x="17673" y="3927"/>
                  </a:lnTo>
                  <a:cubicBezTo>
                    <a:pt x="17673" y="3927"/>
                    <a:pt x="17673" y="5891"/>
                    <a:pt x="17673" y="5891"/>
                  </a:cubicBezTo>
                  <a:close/>
                  <a:moveTo>
                    <a:pt x="18655" y="5891"/>
                  </a:moveTo>
                  <a:lnTo>
                    <a:pt x="18655" y="2945"/>
                  </a:lnTo>
                  <a:lnTo>
                    <a:pt x="2945" y="2945"/>
                  </a:lnTo>
                  <a:lnTo>
                    <a:pt x="2945" y="18655"/>
                  </a:lnTo>
                  <a:lnTo>
                    <a:pt x="18655" y="18655"/>
                  </a:lnTo>
                  <a:lnTo>
                    <a:pt x="18655" y="15709"/>
                  </a:lnTo>
                  <a:cubicBezTo>
                    <a:pt x="19196" y="15709"/>
                    <a:pt x="19636" y="15270"/>
                    <a:pt x="19636" y="14727"/>
                  </a:cubicBezTo>
                  <a:lnTo>
                    <a:pt x="19636" y="13745"/>
                  </a:lnTo>
                  <a:cubicBezTo>
                    <a:pt x="19636" y="13204"/>
                    <a:pt x="19196" y="12764"/>
                    <a:pt x="18655" y="12764"/>
                  </a:cubicBezTo>
                  <a:lnTo>
                    <a:pt x="18655" y="8836"/>
                  </a:lnTo>
                  <a:cubicBezTo>
                    <a:pt x="19196" y="8836"/>
                    <a:pt x="19636" y="8396"/>
                    <a:pt x="19636" y="7855"/>
                  </a:cubicBezTo>
                  <a:lnTo>
                    <a:pt x="19636" y="6873"/>
                  </a:lnTo>
                  <a:cubicBezTo>
                    <a:pt x="19636" y="6331"/>
                    <a:pt x="19196" y="5891"/>
                    <a:pt x="18655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7" name="Shape 2724">
              <a:extLst>
                <a:ext uri="{FF2B5EF4-FFF2-40B4-BE49-F238E27FC236}">
                  <a16:creationId xmlns:a16="http://schemas.microsoft.com/office/drawing/2014/main" id="{65DF7542-BDF0-B745-A227-73530DF9AF4D}"/>
                </a:ext>
              </a:extLst>
            </p:cNvPr>
            <p:cNvSpPr/>
            <p:nvPr/>
          </p:nvSpPr>
          <p:spPr bwMode="auto">
            <a:xfrm>
              <a:off x="4189413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5709"/>
                  </a:moveTo>
                  <a:lnTo>
                    <a:pt x="5891" y="15709"/>
                  </a:lnTo>
                  <a:lnTo>
                    <a:pt x="5891" y="11782"/>
                  </a:lnTo>
                  <a:lnTo>
                    <a:pt x="15709" y="11782"/>
                  </a:lnTo>
                  <a:cubicBezTo>
                    <a:pt x="15709" y="11782"/>
                    <a:pt x="15709" y="15709"/>
                    <a:pt x="15709" y="15709"/>
                  </a:cubicBezTo>
                  <a:close/>
                  <a:moveTo>
                    <a:pt x="16691" y="10800"/>
                  </a:moveTo>
                  <a:lnTo>
                    <a:pt x="4909" y="10800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0800"/>
                    <a:pt x="16691" y="10800"/>
                  </a:cubicBezTo>
                  <a:close/>
                  <a:moveTo>
                    <a:pt x="11782" y="13745"/>
                  </a:moveTo>
                  <a:lnTo>
                    <a:pt x="9818" y="13745"/>
                  </a:lnTo>
                  <a:lnTo>
                    <a:pt x="9818" y="14727"/>
                  </a:lnTo>
                  <a:lnTo>
                    <a:pt x="11782" y="14727"/>
                  </a:lnTo>
                  <a:cubicBezTo>
                    <a:pt x="11782" y="14727"/>
                    <a:pt x="11782" y="13745"/>
                    <a:pt x="11782" y="13745"/>
                  </a:cubicBezTo>
                  <a:close/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1782" y="5891"/>
                  </a:moveTo>
                  <a:lnTo>
                    <a:pt x="9818" y="5891"/>
                  </a:lnTo>
                  <a:lnTo>
                    <a:pt x="9818" y="6873"/>
                  </a:lnTo>
                  <a:lnTo>
                    <a:pt x="11782" y="6873"/>
                  </a:lnTo>
                  <a:cubicBezTo>
                    <a:pt x="11782" y="6873"/>
                    <a:pt x="11782" y="5891"/>
                    <a:pt x="11782" y="5891"/>
                  </a:cubicBezTo>
                  <a:close/>
                  <a:moveTo>
                    <a:pt x="15709" y="7855"/>
                  </a:moveTo>
                  <a:lnTo>
                    <a:pt x="5891" y="7855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7855"/>
                    <a:pt x="15709" y="7855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8836"/>
                  </a:lnTo>
                  <a:lnTo>
                    <a:pt x="16691" y="8836"/>
                  </a:lnTo>
                  <a:cubicBezTo>
                    <a:pt x="16691" y="8836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8" name="Shape 2725">
              <a:extLst>
                <a:ext uri="{FF2B5EF4-FFF2-40B4-BE49-F238E27FC236}">
                  <a16:creationId xmlns:a16="http://schemas.microsoft.com/office/drawing/2014/main" id="{4C33A05D-2CCF-9F4E-854C-A957A682DE24}"/>
                </a:ext>
              </a:extLst>
            </p:cNvPr>
            <p:cNvSpPr/>
            <p:nvPr/>
          </p:nvSpPr>
          <p:spPr bwMode="auto">
            <a:xfrm>
              <a:off x="4692650" y="3042434"/>
              <a:ext cx="263525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5709" y="10800"/>
                  </a:moveTo>
                  <a:lnTo>
                    <a:pt x="11782" y="10800"/>
                  </a:lnTo>
                  <a:lnTo>
                    <a:pt x="11782" y="9818"/>
                  </a:lnTo>
                  <a:lnTo>
                    <a:pt x="9818" y="9818"/>
                  </a:lnTo>
                  <a:lnTo>
                    <a:pt x="9818" y="10800"/>
                  </a:lnTo>
                  <a:lnTo>
                    <a:pt x="5891" y="10800"/>
                  </a:lnTo>
                  <a:lnTo>
                    <a:pt x="5891" y="8836"/>
                  </a:lnTo>
                  <a:lnTo>
                    <a:pt x="15709" y="8836"/>
                  </a:lnTo>
                  <a:cubicBezTo>
                    <a:pt x="15709" y="8836"/>
                    <a:pt x="15709" y="10800"/>
                    <a:pt x="15709" y="10800"/>
                  </a:cubicBezTo>
                  <a:close/>
                  <a:moveTo>
                    <a:pt x="16691" y="7855"/>
                  </a:moveTo>
                  <a:lnTo>
                    <a:pt x="4909" y="7855"/>
                  </a:lnTo>
                  <a:lnTo>
                    <a:pt x="4909" y="11782"/>
                  </a:lnTo>
                  <a:lnTo>
                    <a:pt x="16691" y="11782"/>
                  </a:lnTo>
                  <a:cubicBezTo>
                    <a:pt x="16691" y="11782"/>
                    <a:pt x="16691" y="7855"/>
                    <a:pt x="16691" y="7855"/>
                  </a:cubicBezTo>
                  <a:close/>
                  <a:moveTo>
                    <a:pt x="15709" y="15709"/>
                  </a:moveTo>
                  <a:lnTo>
                    <a:pt x="11782" y="15709"/>
                  </a:lnTo>
                  <a:lnTo>
                    <a:pt x="11782" y="14727"/>
                  </a:lnTo>
                  <a:lnTo>
                    <a:pt x="9818" y="14727"/>
                  </a:lnTo>
                  <a:lnTo>
                    <a:pt x="9818" y="15709"/>
                  </a:lnTo>
                  <a:lnTo>
                    <a:pt x="5891" y="15709"/>
                  </a:lnTo>
                  <a:lnTo>
                    <a:pt x="5891" y="13745"/>
                  </a:lnTo>
                  <a:lnTo>
                    <a:pt x="15709" y="13745"/>
                  </a:lnTo>
                  <a:cubicBezTo>
                    <a:pt x="15709" y="13745"/>
                    <a:pt x="15709" y="15709"/>
                    <a:pt x="15709" y="15709"/>
                  </a:cubicBezTo>
                  <a:close/>
                  <a:moveTo>
                    <a:pt x="16691" y="12764"/>
                  </a:moveTo>
                  <a:lnTo>
                    <a:pt x="4909" y="12764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2764"/>
                    <a:pt x="16691" y="12764"/>
                  </a:cubicBezTo>
                  <a:close/>
                  <a:moveTo>
                    <a:pt x="15709" y="5891"/>
                  </a:moveTo>
                  <a:lnTo>
                    <a:pt x="11782" y="5891"/>
                  </a:lnTo>
                  <a:lnTo>
                    <a:pt x="11782" y="4909"/>
                  </a:lnTo>
                  <a:lnTo>
                    <a:pt x="9818" y="4909"/>
                  </a:lnTo>
                  <a:lnTo>
                    <a:pt x="9818" y="5891"/>
                  </a:lnTo>
                  <a:lnTo>
                    <a:pt x="5891" y="5891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5891"/>
                    <a:pt x="15709" y="5891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6873"/>
                  </a:lnTo>
                  <a:lnTo>
                    <a:pt x="16691" y="6873"/>
                  </a:lnTo>
                  <a:cubicBezTo>
                    <a:pt x="16691" y="6873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9" name="Shape 2726">
              <a:extLst>
                <a:ext uri="{FF2B5EF4-FFF2-40B4-BE49-F238E27FC236}">
                  <a16:creationId xmlns:a16="http://schemas.microsoft.com/office/drawing/2014/main" id="{94759400-2344-2A4A-8C19-B9C4D9F9DD29}"/>
                </a:ext>
              </a:extLst>
            </p:cNvPr>
            <p:cNvSpPr/>
            <p:nvPr/>
          </p:nvSpPr>
          <p:spPr bwMode="auto">
            <a:xfrm>
              <a:off x="5219700" y="3042434"/>
              <a:ext cx="215900" cy="263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13745"/>
                  </a:moveTo>
                  <a:lnTo>
                    <a:pt x="16800" y="13745"/>
                  </a:lnTo>
                  <a:lnTo>
                    <a:pt x="16800" y="17673"/>
                  </a:lnTo>
                  <a:lnTo>
                    <a:pt x="4800" y="17673"/>
                  </a:lnTo>
                  <a:cubicBezTo>
                    <a:pt x="4800" y="17673"/>
                    <a:pt x="4800" y="13745"/>
                    <a:pt x="4800" y="13745"/>
                  </a:cubicBezTo>
                  <a:close/>
                  <a:moveTo>
                    <a:pt x="4800" y="8836"/>
                  </a:moveTo>
                  <a:lnTo>
                    <a:pt x="16800" y="8836"/>
                  </a:lnTo>
                  <a:lnTo>
                    <a:pt x="16800" y="12764"/>
                  </a:lnTo>
                  <a:lnTo>
                    <a:pt x="4800" y="12764"/>
                  </a:lnTo>
                  <a:cubicBezTo>
                    <a:pt x="4800" y="12764"/>
                    <a:pt x="4800" y="8836"/>
                    <a:pt x="4800" y="8836"/>
                  </a:cubicBezTo>
                  <a:close/>
                  <a:moveTo>
                    <a:pt x="4800" y="3927"/>
                  </a:moveTo>
                  <a:lnTo>
                    <a:pt x="16800" y="3927"/>
                  </a:lnTo>
                  <a:lnTo>
                    <a:pt x="16800" y="7855"/>
                  </a:lnTo>
                  <a:lnTo>
                    <a:pt x="4800" y="7855"/>
                  </a:lnTo>
                  <a:cubicBezTo>
                    <a:pt x="4800" y="7855"/>
                    <a:pt x="4800" y="3927"/>
                    <a:pt x="4800" y="3927"/>
                  </a:cubicBezTo>
                  <a:close/>
                  <a:moveTo>
                    <a:pt x="3600" y="18655"/>
                  </a:moveTo>
                  <a:lnTo>
                    <a:pt x="18000" y="18655"/>
                  </a:lnTo>
                  <a:lnTo>
                    <a:pt x="18000" y="2945"/>
                  </a:lnTo>
                  <a:lnTo>
                    <a:pt x="3600" y="2945"/>
                  </a:lnTo>
                  <a:cubicBezTo>
                    <a:pt x="3600" y="2945"/>
                    <a:pt x="3600" y="18655"/>
                    <a:pt x="3600" y="18655"/>
                  </a:cubicBezTo>
                  <a:close/>
                  <a:moveTo>
                    <a:pt x="20400" y="19636"/>
                  </a:moveTo>
                  <a:cubicBezTo>
                    <a:pt x="20400" y="20178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  <a:moveTo>
                    <a:pt x="9600" y="16691"/>
                  </a:moveTo>
                  <a:lnTo>
                    <a:pt x="12000" y="16691"/>
                  </a:lnTo>
                  <a:lnTo>
                    <a:pt x="12000" y="15709"/>
                  </a:lnTo>
                  <a:lnTo>
                    <a:pt x="9600" y="15709"/>
                  </a:lnTo>
                  <a:cubicBezTo>
                    <a:pt x="9600" y="15709"/>
                    <a:pt x="9600" y="16691"/>
                    <a:pt x="9600" y="16691"/>
                  </a:cubicBezTo>
                  <a:close/>
                  <a:moveTo>
                    <a:pt x="9600" y="6873"/>
                  </a:moveTo>
                  <a:lnTo>
                    <a:pt x="12000" y="6873"/>
                  </a:lnTo>
                  <a:lnTo>
                    <a:pt x="12000" y="5891"/>
                  </a:lnTo>
                  <a:lnTo>
                    <a:pt x="9600" y="5891"/>
                  </a:lnTo>
                  <a:cubicBezTo>
                    <a:pt x="9600" y="5891"/>
                    <a:pt x="9600" y="6873"/>
                    <a:pt x="9600" y="6873"/>
                  </a:cubicBezTo>
                  <a:close/>
                  <a:moveTo>
                    <a:pt x="9600" y="11782"/>
                  </a:moveTo>
                  <a:lnTo>
                    <a:pt x="12000" y="11782"/>
                  </a:lnTo>
                  <a:lnTo>
                    <a:pt x="12000" y="10800"/>
                  </a:lnTo>
                  <a:lnTo>
                    <a:pt x="9600" y="10800"/>
                  </a:lnTo>
                  <a:cubicBezTo>
                    <a:pt x="9600" y="10800"/>
                    <a:pt x="9600" y="11782"/>
                    <a:pt x="9600" y="1178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 fontAlgn="auto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40" name="Shape 2748">
            <a:extLst>
              <a:ext uri="{FF2B5EF4-FFF2-40B4-BE49-F238E27FC236}">
                <a16:creationId xmlns:a16="http://schemas.microsoft.com/office/drawing/2014/main" id="{516570DF-187E-2147-AB2D-B2900603AD40}"/>
              </a:ext>
            </a:extLst>
          </p:cNvPr>
          <p:cNvSpPr/>
          <p:nvPr/>
        </p:nvSpPr>
        <p:spPr bwMode="auto">
          <a:xfrm>
            <a:off x="5700822" y="503442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Shape 2771">
            <a:extLst>
              <a:ext uri="{FF2B5EF4-FFF2-40B4-BE49-F238E27FC236}">
                <a16:creationId xmlns:a16="http://schemas.microsoft.com/office/drawing/2014/main" id="{5637BDF7-C52B-EB44-8650-6D455E40339C}"/>
              </a:ext>
            </a:extLst>
          </p:cNvPr>
          <p:cNvSpPr/>
          <p:nvPr/>
        </p:nvSpPr>
        <p:spPr bwMode="auto">
          <a:xfrm>
            <a:off x="6735633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Shape 2772">
            <a:extLst>
              <a:ext uri="{FF2B5EF4-FFF2-40B4-BE49-F238E27FC236}">
                <a16:creationId xmlns:a16="http://schemas.microsoft.com/office/drawing/2014/main" id="{937B4776-C2BA-564F-8106-D5684CCF3202}"/>
              </a:ext>
            </a:extLst>
          </p:cNvPr>
          <p:cNvSpPr/>
          <p:nvPr/>
        </p:nvSpPr>
        <p:spPr bwMode="auto">
          <a:xfrm>
            <a:off x="7238870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Shape 2773">
            <a:extLst>
              <a:ext uri="{FF2B5EF4-FFF2-40B4-BE49-F238E27FC236}">
                <a16:creationId xmlns:a16="http://schemas.microsoft.com/office/drawing/2014/main" id="{C9FF65B2-FAFC-2743-877A-D32BEF8BADDC}"/>
              </a:ext>
            </a:extLst>
          </p:cNvPr>
          <p:cNvSpPr/>
          <p:nvPr/>
        </p:nvSpPr>
        <p:spPr bwMode="auto">
          <a:xfrm>
            <a:off x="7743695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8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4909" y="12764"/>
                </a:moveTo>
                <a:cubicBezTo>
                  <a:pt x="5180" y="12764"/>
                  <a:pt x="5400" y="12544"/>
                  <a:pt x="5400" y="12273"/>
                </a:cubicBezTo>
                <a:cubicBezTo>
                  <a:pt x="5400" y="9290"/>
                  <a:pt x="7818" y="6873"/>
                  <a:pt x="10800" y="6873"/>
                </a:cubicBezTo>
                <a:cubicBezTo>
                  <a:pt x="13782" y="6873"/>
                  <a:pt x="16200" y="9290"/>
                  <a:pt x="16200" y="12273"/>
                </a:cubicBezTo>
                <a:cubicBezTo>
                  <a:pt x="16200" y="12544"/>
                  <a:pt x="16420" y="12764"/>
                  <a:pt x="16691" y="12764"/>
                </a:cubicBezTo>
                <a:cubicBezTo>
                  <a:pt x="16962" y="12764"/>
                  <a:pt x="17182" y="12544"/>
                  <a:pt x="17182" y="12273"/>
                </a:cubicBezTo>
                <a:cubicBezTo>
                  <a:pt x="17182" y="8748"/>
                  <a:pt x="14325" y="5891"/>
                  <a:pt x="10800" y="5891"/>
                </a:cubicBezTo>
                <a:cubicBezTo>
                  <a:pt x="7275" y="5891"/>
                  <a:pt x="4418" y="8748"/>
                  <a:pt x="4418" y="12273"/>
                </a:cubicBezTo>
                <a:cubicBezTo>
                  <a:pt x="4418" y="12544"/>
                  <a:pt x="4638" y="12764"/>
                  <a:pt x="4909" y="12764"/>
                </a:cubicBezTo>
                <a:moveTo>
                  <a:pt x="10800" y="11782"/>
                </a:moveTo>
                <a:cubicBezTo>
                  <a:pt x="10529" y="11782"/>
                  <a:pt x="10309" y="12002"/>
                  <a:pt x="10309" y="12273"/>
                </a:cubicBezTo>
                <a:cubicBezTo>
                  <a:pt x="10309" y="12544"/>
                  <a:pt x="10529" y="12764"/>
                  <a:pt x="10800" y="12764"/>
                </a:cubicBezTo>
                <a:cubicBezTo>
                  <a:pt x="11071" y="12764"/>
                  <a:pt x="11291" y="12544"/>
                  <a:pt x="11291" y="12273"/>
                </a:cubicBezTo>
                <a:cubicBezTo>
                  <a:pt x="11291" y="12002"/>
                  <a:pt x="11071" y="11782"/>
                  <a:pt x="10800" y="11782"/>
                </a:cubicBezTo>
                <a:moveTo>
                  <a:pt x="10800" y="8836"/>
                </a:moveTo>
                <a:cubicBezTo>
                  <a:pt x="8903" y="8836"/>
                  <a:pt x="7364" y="10375"/>
                  <a:pt x="7364" y="12273"/>
                </a:cubicBezTo>
                <a:cubicBezTo>
                  <a:pt x="7364" y="12544"/>
                  <a:pt x="7583" y="12764"/>
                  <a:pt x="7855" y="12764"/>
                </a:cubicBezTo>
                <a:cubicBezTo>
                  <a:pt x="8126" y="12764"/>
                  <a:pt x="8345" y="12544"/>
                  <a:pt x="8345" y="12273"/>
                </a:cubicBezTo>
                <a:cubicBezTo>
                  <a:pt x="8345" y="10917"/>
                  <a:pt x="9444" y="9818"/>
                  <a:pt x="10800" y="9818"/>
                </a:cubicBezTo>
                <a:cubicBezTo>
                  <a:pt x="12156" y="9818"/>
                  <a:pt x="13255" y="10917"/>
                  <a:pt x="13255" y="12273"/>
                </a:cubicBezTo>
                <a:cubicBezTo>
                  <a:pt x="13255" y="12544"/>
                  <a:pt x="13474" y="12764"/>
                  <a:pt x="13745" y="12764"/>
                </a:cubicBezTo>
                <a:cubicBezTo>
                  <a:pt x="14017" y="12764"/>
                  <a:pt x="14236" y="12544"/>
                  <a:pt x="14236" y="12273"/>
                </a:cubicBezTo>
                <a:cubicBezTo>
                  <a:pt x="14236" y="10375"/>
                  <a:pt x="12698" y="8836"/>
                  <a:pt x="108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" name="Shape 2774">
            <a:extLst>
              <a:ext uri="{FF2B5EF4-FFF2-40B4-BE49-F238E27FC236}">
                <a16:creationId xmlns:a16="http://schemas.microsoft.com/office/drawing/2014/main" id="{A9D124D8-F13C-EC48-A41C-FEE3B7543F51}"/>
              </a:ext>
            </a:extLst>
          </p:cNvPr>
          <p:cNvSpPr/>
          <p:nvPr/>
        </p:nvSpPr>
        <p:spPr bwMode="auto">
          <a:xfrm>
            <a:off x="8246933" y="5048003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Shape 2775">
            <a:extLst>
              <a:ext uri="{FF2B5EF4-FFF2-40B4-BE49-F238E27FC236}">
                <a16:creationId xmlns:a16="http://schemas.microsoft.com/office/drawing/2014/main" id="{E3352C36-22C5-A14F-AE30-9050BA4997A0}"/>
              </a:ext>
            </a:extLst>
          </p:cNvPr>
          <p:cNvSpPr/>
          <p:nvPr/>
        </p:nvSpPr>
        <p:spPr bwMode="auto">
          <a:xfrm>
            <a:off x="8750170" y="5089278"/>
            <a:ext cx="263525" cy="192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7" name="Shape 2777">
            <a:extLst>
              <a:ext uri="{FF2B5EF4-FFF2-40B4-BE49-F238E27FC236}">
                <a16:creationId xmlns:a16="http://schemas.microsoft.com/office/drawing/2014/main" id="{65161EFB-0859-3646-A211-958BA7559E22}"/>
              </a:ext>
            </a:extLst>
          </p:cNvPr>
          <p:cNvSpPr/>
          <p:nvPr/>
        </p:nvSpPr>
        <p:spPr bwMode="auto">
          <a:xfrm>
            <a:off x="10337188" y="4565427"/>
            <a:ext cx="192087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20095"/>
                </a:moveTo>
                <a:lnTo>
                  <a:pt x="11298" y="14886"/>
                </a:lnTo>
                <a:lnTo>
                  <a:pt x="11293" y="14890"/>
                </a:lnTo>
                <a:cubicBezTo>
                  <a:pt x="11170" y="14791"/>
                  <a:pt x="10997" y="14727"/>
                  <a:pt x="10800" y="14727"/>
                </a:cubicBezTo>
                <a:cubicBezTo>
                  <a:pt x="10603" y="14727"/>
                  <a:pt x="10430" y="14791"/>
                  <a:pt x="10306" y="14890"/>
                </a:cubicBezTo>
                <a:lnTo>
                  <a:pt x="10302" y="14886"/>
                </a:lnTo>
                <a:lnTo>
                  <a:pt x="1350" y="20095"/>
                </a:lnTo>
                <a:lnTo>
                  <a:pt x="1350" y="982"/>
                </a:lnTo>
                <a:lnTo>
                  <a:pt x="20250" y="982"/>
                </a:lnTo>
                <a:cubicBezTo>
                  <a:pt x="20250" y="982"/>
                  <a:pt x="20250" y="20095"/>
                  <a:pt x="20250" y="20095"/>
                </a:cubicBezTo>
                <a:close/>
                <a:moveTo>
                  <a:pt x="20925" y="0"/>
                </a:moveTo>
                <a:lnTo>
                  <a:pt x="675" y="0"/>
                </a:lnTo>
                <a:cubicBezTo>
                  <a:pt x="302" y="0"/>
                  <a:pt x="0" y="220"/>
                  <a:pt x="0" y="491"/>
                </a:cubicBezTo>
                <a:lnTo>
                  <a:pt x="0" y="21109"/>
                </a:lnTo>
                <a:cubicBezTo>
                  <a:pt x="0" y="21380"/>
                  <a:pt x="302" y="21600"/>
                  <a:pt x="675" y="21600"/>
                </a:cubicBezTo>
                <a:cubicBezTo>
                  <a:pt x="872" y="21600"/>
                  <a:pt x="1045" y="21537"/>
                  <a:pt x="1169" y="21438"/>
                </a:cubicBezTo>
                <a:lnTo>
                  <a:pt x="1173" y="21441"/>
                </a:lnTo>
                <a:lnTo>
                  <a:pt x="10800" y="15839"/>
                </a:lnTo>
                <a:lnTo>
                  <a:pt x="20427" y="21441"/>
                </a:lnTo>
                <a:lnTo>
                  <a:pt x="20431" y="21438"/>
                </a:lnTo>
                <a:cubicBezTo>
                  <a:pt x="20555" y="21537"/>
                  <a:pt x="20728" y="21600"/>
                  <a:pt x="20925" y="21600"/>
                </a:cubicBezTo>
                <a:cubicBezTo>
                  <a:pt x="21298" y="21600"/>
                  <a:pt x="21600" y="21380"/>
                  <a:pt x="21600" y="21109"/>
                </a:cubicBezTo>
                <a:lnTo>
                  <a:pt x="21600" y="491"/>
                </a:lnTo>
                <a:cubicBezTo>
                  <a:pt x="21600" y="220"/>
                  <a:pt x="21298" y="0"/>
                  <a:pt x="20925" y="0"/>
                </a:cubicBezTo>
                <a:moveTo>
                  <a:pt x="7337" y="7850"/>
                </a:moveTo>
                <a:lnTo>
                  <a:pt x="9710" y="7850"/>
                </a:lnTo>
                <a:lnTo>
                  <a:pt x="10039" y="7213"/>
                </a:lnTo>
                <a:lnTo>
                  <a:pt x="10800" y="5738"/>
                </a:lnTo>
                <a:lnTo>
                  <a:pt x="11561" y="7213"/>
                </a:lnTo>
                <a:lnTo>
                  <a:pt x="11890" y="7850"/>
                </a:lnTo>
                <a:lnTo>
                  <a:pt x="14263" y="7850"/>
                </a:lnTo>
                <a:lnTo>
                  <a:pt x="13014" y="8550"/>
                </a:lnTo>
                <a:lnTo>
                  <a:pt x="12253" y="8976"/>
                </a:lnTo>
                <a:lnTo>
                  <a:pt x="12557" y="9638"/>
                </a:lnTo>
                <a:lnTo>
                  <a:pt x="13240" y="11130"/>
                </a:lnTo>
                <a:lnTo>
                  <a:pt x="11598" y="10254"/>
                </a:lnTo>
                <a:lnTo>
                  <a:pt x="10800" y="9828"/>
                </a:lnTo>
                <a:lnTo>
                  <a:pt x="10002" y="10254"/>
                </a:lnTo>
                <a:lnTo>
                  <a:pt x="8360" y="11130"/>
                </a:lnTo>
                <a:lnTo>
                  <a:pt x="9043" y="9638"/>
                </a:lnTo>
                <a:lnTo>
                  <a:pt x="9347" y="8976"/>
                </a:lnTo>
                <a:lnTo>
                  <a:pt x="8586" y="8550"/>
                </a:lnTo>
                <a:cubicBezTo>
                  <a:pt x="8586" y="8550"/>
                  <a:pt x="7337" y="7850"/>
                  <a:pt x="7337" y="7850"/>
                </a:cubicBezTo>
                <a:close/>
                <a:moveTo>
                  <a:pt x="5737" y="13745"/>
                </a:moveTo>
                <a:lnTo>
                  <a:pt x="10800" y="11045"/>
                </a:lnTo>
                <a:lnTo>
                  <a:pt x="15863" y="13745"/>
                </a:lnTo>
                <a:lnTo>
                  <a:pt x="13838" y="9328"/>
                </a:lnTo>
                <a:lnTo>
                  <a:pt x="18225" y="6868"/>
                </a:lnTo>
                <a:lnTo>
                  <a:pt x="12825" y="6868"/>
                </a:lnTo>
                <a:lnTo>
                  <a:pt x="10800" y="2945"/>
                </a:lnTo>
                <a:lnTo>
                  <a:pt x="8775" y="6868"/>
                </a:lnTo>
                <a:lnTo>
                  <a:pt x="3375" y="6868"/>
                </a:lnTo>
                <a:lnTo>
                  <a:pt x="7762" y="9328"/>
                </a:lnTo>
                <a:cubicBezTo>
                  <a:pt x="7762" y="9328"/>
                  <a:pt x="5737" y="13745"/>
                  <a:pt x="5737" y="1374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Shape 2782">
            <a:extLst>
              <a:ext uri="{FF2B5EF4-FFF2-40B4-BE49-F238E27FC236}">
                <a16:creationId xmlns:a16="http://schemas.microsoft.com/office/drawing/2014/main" id="{5C28823C-3FFE-BB46-B2CB-BF9952DB480C}"/>
              </a:ext>
            </a:extLst>
          </p:cNvPr>
          <p:cNvSpPr/>
          <p:nvPr/>
        </p:nvSpPr>
        <p:spPr bwMode="auto">
          <a:xfrm>
            <a:off x="10300674" y="5077173"/>
            <a:ext cx="265113" cy="228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83" h="20545" extrusionOk="0">
                <a:moveTo>
                  <a:pt x="9621" y="9676"/>
                </a:moveTo>
                <a:cubicBezTo>
                  <a:pt x="9621" y="9676"/>
                  <a:pt x="9621" y="9675"/>
                  <a:pt x="9621" y="9675"/>
                </a:cubicBezTo>
                <a:lnTo>
                  <a:pt x="9620" y="9674"/>
                </a:lnTo>
                <a:cubicBezTo>
                  <a:pt x="9620" y="9674"/>
                  <a:pt x="9621" y="9676"/>
                  <a:pt x="9621" y="9676"/>
                </a:cubicBezTo>
                <a:close/>
                <a:moveTo>
                  <a:pt x="19582" y="1266"/>
                </a:moveTo>
                <a:cubicBezTo>
                  <a:pt x="18115" y="-422"/>
                  <a:pt x="15737" y="-422"/>
                  <a:pt x="14270" y="1266"/>
                </a:cubicBezTo>
                <a:lnTo>
                  <a:pt x="14934" y="2030"/>
                </a:lnTo>
                <a:cubicBezTo>
                  <a:pt x="16034" y="765"/>
                  <a:pt x="17818" y="765"/>
                  <a:pt x="18918" y="2030"/>
                </a:cubicBezTo>
                <a:cubicBezTo>
                  <a:pt x="20019" y="3297"/>
                  <a:pt x="20019" y="5351"/>
                  <a:pt x="18918" y="6618"/>
                </a:cubicBezTo>
                <a:lnTo>
                  <a:pt x="8956" y="17881"/>
                </a:lnTo>
                <a:lnTo>
                  <a:pt x="9621" y="18645"/>
                </a:lnTo>
                <a:lnTo>
                  <a:pt x="19582" y="7382"/>
                </a:lnTo>
                <a:cubicBezTo>
                  <a:pt x="21050" y="5693"/>
                  <a:pt x="21050" y="2955"/>
                  <a:pt x="19582" y="1266"/>
                </a:cubicBezTo>
                <a:moveTo>
                  <a:pt x="2315" y="17881"/>
                </a:moveTo>
                <a:cubicBezTo>
                  <a:pt x="481" y="15770"/>
                  <a:pt x="481" y="12551"/>
                  <a:pt x="2315" y="10439"/>
                </a:cubicBezTo>
                <a:cubicBezTo>
                  <a:pt x="2317" y="10437"/>
                  <a:pt x="2320" y="10434"/>
                  <a:pt x="2323" y="10431"/>
                </a:cubicBezTo>
                <a:lnTo>
                  <a:pt x="2323" y="10431"/>
                </a:lnTo>
                <a:lnTo>
                  <a:pt x="9289" y="2413"/>
                </a:lnTo>
                <a:cubicBezTo>
                  <a:pt x="9472" y="2201"/>
                  <a:pt x="9472" y="1859"/>
                  <a:pt x="9289" y="1648"/>
                </a:cubicBezTo>
                <a:cubicBezTo>
                  <a:pt x="9105" y="1437"/>
                  <a:pt x="8808" y="1437"/>
                  <a:pt x="8624" y="1648"/>
                </a:cubicBezTo>
                <a:lnTo>
                  <a:pt x="1651" y="9675"/>
                </a:lnTo>
                <a:cubicBezTo>
                  <a:pt x="-550" y="12208"/>
                  <a:pt x="-550" y="16112"/>
                  <a:pt x="1651" y="18645"/>
                </a:cubicBezTo>
                <a:cubicBezTo>
                  <a:pt x="3852" y="21178"/>
                  <a:pt x="7420" y="21178"/>
                  <a:pt x="9621" y="18645"/>
                </a:cubicBezTo>
                <a:lnTo>
                  <a:pt x="8948" y="17889"/>
                </a:lnTo>
                <a:cubicBezTo>
                  <a:pt x="7114" y="19991"/>
                  <a:pt x="4147" y="19989"/>
                  <a:pt x="2315" y="17881"/>
                </a:cubicBezTo>
                <a:moveTo>
                  <a:pt x="6300" y="13497"/>
                </a:moveTo>
                <a:cubicBezTo>
                  <a:pt x="7033" y="14341"/>
                  <a:pt x="8223" y="14341"/>
                  <a:pt x="8956" y="13497"/>
                </a:cubicBezTo>
                <a:lnTo>
                  <a:pt x="13937" y="7764"/>
                </a:lnTo>
                <a:cubicBezTo>
                  <a:pt x="14121" y="7553"/>
                  <a:pt x="14121" y="7211"/>
                  <a:pt x="13937" y="7000"/>
                </a:cubicBezTo>
                <a:cubicBezTo>
                  <a:pt x="13754" y="6789"/>
                  <a:pt x="13457" y="6789"/>
                  <a:pt x="13273" y="7000"/>
                </a:cubicBezTo>
                <a:lnTo>
                  <a:pt x="8292" y="12732"/>
                </a:lnTo>
                <a:cubicBezTo>
                  <a:pt x="7926" y="13155"/>
                  <a:pt x="7331" y="13155"/>
                  <a:pt x="6964" y="12732"/>
                </a:cubicBezTo>
                <a:cubicBezTo>
                  <a:pt x="6597" y="12310"/>
                  <a:pt x="6597" y="11626"/>
                  <a:pt x="6964" y="11204"/>
                </a:cubicBezTo>
                <a:lnTo>
                  <a:pt x="8292" y="9675"/>
                </a:lnTo>
                <a:lnTo>
                  <a:pt x="14934" y="2030"/>
                </a:lnTo>
                <a:lnTo>
                  <a:pt x="14270" y="1266"/>
                </a:lnTo>
                <a:lnTo>
                  <a:pt x="6300" y="10439"/>
                </a:lnTo>
                <a:cubicBezTo>
                  <a:pt x="5566" y="11284"/>
                  <a:pt x="5566" y="12653"/>
                  <a:pt x="6300" y="1349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Shape 2784">
            <a:extLst>
              <a:ext uri="{FF2B5EF4-FFF2-40B4-BE49-F238E27FC236}">
                <a16:creationId xmlns:a16="http://schemas.microsoft.com/office/drawing/2014/main" id="{0C9BB16C-7E60-B042-9C3C-B1E82FC630EA}"/>
              </a:ext>
            </a:extLst>
          </p:cNvPr>
          <p:cNvSpPr/>
          <p:nvPr/>
        </p:nvSpPr>
        <p:spPr bwMode="auto">
          <a:xfrm>
            <a:off x="10786344" y="5042632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Shape 2785">
            <a:extLst>
              <a:ext uri="{FF2B5EF4-FFF2-40B4-BE49-F238E27FC236}">
                <a16:creationId xmlns:a16="http://schemas.microsoft.com/office/drawing/2014/main" id="{51D1914B-5C68-BC43-833A-D37E112E4AE4}"/>
              </a:ext>
            </a:extLst>
          </p:cNvPr>
          <p:cNvSpPr/>
          <p:nvPr/>
        </p:nvSpPr>
        <p:spPr bwMode="auto">
          <a:xfrm>
            <a:off x="10792442" y="4580971"/>
            <a:ext cx="26352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Shape 2786">
            <a:extLst>
              <a:ext uri="{FF2B5EF4-FFF2-40B4-BE49-F238E27FC236}">
                <a16:creationId xmlns:a16="http://schemas.microsoft.com/office/drawing/2014/main" id="{554228AE-7921-9C4C-AB9C-A902D66B7A83}"/>
              </a:ext>
            </a:extLst>
          </p:cNvPr>
          <p:cNvSpPr/>
          <p:nvPr/>
        </p:nvSpPr>
        <p:spPr bwMode="auto">
          <a:xfrm>
            <a:off x="9292611" y="5072561"/>
            <a:ext cx="265112" cy="239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Shape 2787">
            <a:extLst>
              <a:ext uri="{FF2B5EF4-FFF2-40B4-BE49-F238E27FC236}">
                <a16:creationId xmlns:a16="http://schemas.microsoft.com/office/drawing/2014/main" id="{A7B6DD36-6152-724F-9B79-A5A943530642}"/>
              </a:ext>
            </a:extLst>
          </p:cNvPr>
          <p:cNvSpPr/>
          <p:nvPr/>
        </p:nvSpPr>
        <p:spPr bwMode="auto">
          <a:xfrm>
            <a:off x="9758233" y="5060909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6" name="Shape 2770">
            <a:extLst>
              <a:ext uri="{FF2B5EF4-FFF2-40B4-BE49-F238E27FC236}">
                <a16:creationId xmlns:a16="http://schemas.microsoft.com/office/drawing/2014/main" id="{689BC7D8-D76C-C84D-A201-F696E86D14C0}"/>
              </a:ext>
            </a:extLst>
          </p:cNvPr>
          <p:cNvSpPr/>
          <p:nvPr/>
        </p:nvSpPr>
        <p:spPr bwMode="auto">
          <a:xfrm>
            <a:off x="6239945" y="5047036"/>
            <a:ext cx="263525" cy="263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fontAlgn="auto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302500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EA740-5D11-AA46-87D8-24AE60E7F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7505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939E-9DA5-F94E-A41B-D33B7F63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721332"/>
            <a:ext cx="7661275" cy="57171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264E7-2F9C-6C4F-83C0-FC1960EBDF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E709C-20C4-1541-8484-60F2590AAA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2676" y="1482290"/>
            <a:ext cx="7661275" cy="41462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D010C-20E9-9D49-8675-F0273702F6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C5E88-FBC4-7F52-D83A-6866B2466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152439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0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E74A2F-16DE-304B-945E-8D4DA3D8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4" y="682334"/>
            <a:ext cx="7661275" cy="6288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B333F1-B70D-DF48-957C-A3CECDDD35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94" y="1430623"/>
            <a:ext cx="2468880" cy="2112264"/>
          </a:xfrm>
        </p:spPr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764F6A-3697-F541-9138-9EC4030CA9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92894" y="1366340"/>
            <a:ext cx="2468880" cy="2112264"/>
          </a:xfrm>
        </p:spPr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57BBCA-1CA1-E74D-A384-77DCFF295D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5EFA31A-95A9-694C-BD2A-79F70B102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76A46B-6F87-1AB7-5818-0619ABF5E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138896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1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EC0913-48FF-F54F-AB25-58C327B1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12" y="661068"/>
            <a:ext cx="11566779" cy="628888"/>
          </a:xfrm>
        </p:spPr>
        <p:txBody>
          <a:bodyPr/>
          <a:lstStyle/>
          <a:p>
            <a:r>
              <a:rPr lang="en-US" dirty="0"/>
              <a:t>Charts/Graphs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0A4A2C-633E-943A-263C-54D8997B9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2" y="169622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596B9514-8ED4-AF40-B561-3B3D8DFC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12" y="661068"/>
            <a:ext cx="11566779" cy="628888"/>
          </a:xfrm>
        </p:spPr>
        <p:txBody>
          <a:bodyPr/>
          <a:lstStyle/>
          <a:p>
            <a:r>
              <a:rPr lang="en-US" dirty="0"/>
              <a:t>Charts/Graphs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6DA500-BF27-77E4-B0EF-499093437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12" y="203487"/>
            <a:ext cx="4215949" cy="36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78709"/>
      </p:ext>
    </p:extLst>
  </p:cSld>
  <p:clrMapOvr>
    <a:masterClrMapping/>
  </p:clrMapOvr>
</p:sld>
</file>

<file path=ppt/theme/theme1.xml><?xml version="1.0" encoding="utf-8"?>
<a:theme xmlns:a="http://schemas.openxmlformats.org/drawingml/2006/main" name="BostonChildrens_Template_Answers_2020">
  <a:themeElements>
    <a:clrScheme name="BCH">
      <a:dk1>
        <a:srgbClr val="3A3A3A"/>
      </a:dk1>
      <a:lt1>
        <a:srgbClr val="FFFFFF"/>
      </a:lt1>
      <a:dk2>
        <a:srgbClr val="003087"/>
      </a:dk2>
      <a:lt2>
        <a:srgbClr val="007DBA"/>
      </a:lt2>
      <a:accent1>
        <a:srgbClr val="74767B"/>
      </a:accent1>
      <a:accent2>
        <a:srgbClr val="41B6E6"/>
      </a:accent2>
      <a:accent3>
        <a:srgbClr val="C14991"/>
      </a:accent3>
      <a:accent4>
        <a:srgbClr val="68759C"/>
      </a:accent4>
      <a:accent5>
        <a:srgbClr val="618000"/>
      </a:accent5>
      <a:accent6>
        <a:srgbClr val="F2A900"/>
      </a:accent6>
      <a:hlink>
        <a:srgbClr val="007396"/>
      </a:hlink>
      <a:folHlink>
        <a:srgbClr val="E3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H_Answers_PPT_2021.pptx" id="{6328BC71-B21F-C748-B2C9-08AD5D295229}" vid="{A87AE9DF-0140-8C4F-A6F9-009AE4B23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CH2018PALETTE">
    <a:dk1>
      <a:srgbClr val="3A3A3A"/>
    </a:dk1>
    <a:lt1>
      <a:srgbClr val="FFFFFF"/>
    </a:lt1>
    <a:dk2>
      <a:srgbClr val="003087"/>
    </a:dk2>
    <a:lt2>
      <a:srgbClr val="41B6E6"/>
    </a:lt2>
    <a:accent1>
      <a:srgbClr val="F2A900"/>
    </a:accent1>
    <a:accent2>
      <a:srgbClr val="C5B9AC"/>
    </a:accent2>
    <a:accent3>
      <a:srgbClr val="007396"/>
    </a:accent3>
    <a:accent4>
      <a:srgbClr val="6E7CA0"/>
    </a:accent4>
    <a:accent5>
      <a:srgbClr val="C6579A"/>
    </a:accent5>
    <a:accent6>
      <a:srgbClr val="8C4799"/>
    </a:accent6>
    <a:hlink>
      <a:srgbClr val="00C1FF"/>
    </a:hlink>
    <a:folHlink>
      <a:srgbClr val="7F7F7F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BostonChildrens_Template_Answers_2020</Template>
  <TotalTime>34</TotalTime>
  <Words>491</Words>
  <Application>Microsoft Office PowerPoint</Application>
  <PresentationFormat>Widescreen</PresentationFormat>
  <Paragraphs>190</Paragraphs>
  <Slides>53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Gill Sans</vt:lpstr>
      <vt:lpstr>Poppins</vt:lpstr>
      <vt:lpstr>Wingdings</vt:lpstr>
      <vt:lpstr>BostonChildrens_Template_Answers_2020</vt:lpstr>
      <vt:lpstr>PowerPoint Presentation</vt:lpstr>
      <vt:lpstr>Content Layout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Charts/Graphs</vt:lpstr>
      <vt:lpstr>Charts/Graphs</vt:lpstr>
      <vt:lpstr>Charts/Graphs</vt:lpstr>
      <vt:lpstr>Charts/Graphs</vt:lpstr>
      <vt:lpstr>Charts/Graphs</vt:lpstr>
      <vt:lpstr>Charts/Graphs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Logos</vt:lpstr>
      <vt:lpstr>PowerPoint Presentation</vt:lpstr>
      <vt:lpstr>Icons</vt:lpstr>
      <vt:lpstr>Healthcare</vt:lpstr>
      <vt:lpstr>Healthcare</vt:lpstr>
      <vt:lpstr>Money &amp; Internet</vt:lpstr>
      <vt:lpstr>Money &amp; Internet</vt:lpstr>
      <vt:lpstr>Business</vt:lpstr>
      <vt:lpstr>Business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Slides</dc:title>
  <dc:creator>Kolb, Margaret</dc:creator>
  <cp:lastModifiedBy>Venuti, Noah</cp:lastModifiedBy>
  <cp:revision>7</cp:revision>
  <cp:lastPrinted>2020-05-07T14:37:14Z</cp:lastPrinted>
  <dcterms:created xsi:type="dcterms:W3CDTF">2021-08-23T17:41:11Z</dcterms:created>
  <dcterms:modified xsi:type="dcterms:W3CDTF">2023-09-11T20:44:17Z</dcterms:modified>
</cp:coreProperties>
</file>